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3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768" r:id="rId2"/>
    <p:sldMasterId id="2147483739" r:id="rId3"/>
    <p:sldMasterId id="2147483793" r:id="rId4"/>
  </p:sldMasterIdLst>
  <p:notesMasterIdLst>
    <p:notesMasterId r:id="rId12"/>
  </p:notesMasterIdLst>
  <p:handoutMasterIdLst>
    <p:handoutMasterId r:id="rId13"/>
  </p:handoutMasterIdLst>
  <p:sldIdLst>
    <p:sldId id="5002" r:id="rId5"/>
    <p:sldId id="5003" r:id="rId6"/>
    <p:sldId id="3344" r:id="rId7"/>
    <p:sldId id="5005" r:id="rId8"/>
    <p:sldId id="3355" r:id="rId9"/>
    <p:sldId id="5004" r:id="rId10"/>
    <p:sldId id="5007" r:id="rId11"/>
  </p:sldIdLst>
  <p:sldSz cx="9144000" cy="5143500" type="screen16x9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760" userDrawn="1">
          <p15:clr>
            <a:srgbClr val="A4A3A4"/>
          </p15:clr>
        </p15:guide>
        <p15:guide id="3" orient="horz" pos="17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1" clrIdx="1"/>
  <p:cmAuthor id="3" name="Liliane Meijnen" initials="LM" lastIdx="19" clrIdx="2">
    <p:extLst>
      <p:ext uri="{19B8F6BF-5375-455C-9EA6-DF929625EA0E}">
        <p15:presenceInfo xmlns:p15="http://schemas.microsoft.com/office/powerpoint/2012/main" userId="Liliane Meijn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2E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FEA419B-BCDB-4C27-8AB2-1E94C2BD932B}">
  <a:tblStyle styleId="{BFEA419B-BCDB-4C27-8AB2-1E94C2BD932B}" styleName="Elsevier light">
    <a:wholeTbl>
      <a:tcTxStyle>
        <a:fontRef idx="minor">
          <a:prstClr val="black"/>
        </a:fontRef>
        <a:schemeClr val="dk1"/>
      </a:tcTxStyle>
      <a:tcStyle>
        <a:tcBdr>
          <a:left>
            <a:ln w="0" cmpd="sng">
              <a:solidFill>
                <a:schemeClr val="lt1"/>
              </a:solidFill>
            </a:ln>
          </a:left>
          <a:right>
            <a:ln w="0" cmpd="sng">
              <a:solidFill>
                <a:schemeClr val="lt1"/>
              </a:solidFill>
            </a:ln>
          </a:right>
          <a:top>
            <a:ln w="0" cmpd="sng">
              <a:solidFill>
                <a:schemeClr val="lt1"/>
              </a:solidFill>
            </a:ln>
          </a:top>
          <a:bottom>
            <a:ln w="12700" cmpd="sng">
              <a:solidFill>
                <a:srgbClr val="DCDCDD"/>
              </a:solidFill>
            </a:ln>
          </a:bottom>
          <a:insideH>
            <a:ln w="12700" cmpd="sng">
              <a:solidFill>
                <a:srgbClr val="DCDCDD"/>
              </a:solidFill>
            </a:ln>
          </a:insideH>
          <a:insideV>
            <a:ln w="0" cmpd="sng">
              <a:solidFill>
                <a:schemeClr val="dk1"/>
              </a:solidFill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lt1"/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127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dk1"/>
      </a:tcTxStyle>
      <a:tcStyle>
        <a:tcBdr>
          <a:bottom>
            <a:ln w="12700" cmpd="sng">
              <a:solidFill>
                <a:srgbClr val="FF6C00"/>
              </a:solidFill>
            </a:ln>
          </a:bottom>
        </a:tcBdr>
        <a:fill>
          <a:solidFill>
            <a:schemeClr val="lt1"/>
          </a:solidFill>
        </a:fill>
      </a:tcStyle>
    </a:firstRow>
  </a:tblStyle>
  <a:tblStyle styleId="{BFEA419B-BCDB-4C27-8AB2-1E94C2BD932C}" styleName="Elsevier dark">
    <a:wholeTbl>
      <a:tcTxStyle>
        <a:fontRef idx="minor">
          <a:prstClr val="white"/>
        </a:fontRef>
        <a:schemeClr val="lt1"/>
      </a:tcTxStyle>
      <a:tcStyle>
        <a:tcBdr>
          <a:left>
            <a:ln w="0" cmpd="sng">
              <a:solidFill>
                <a:srgbClr val="2E2E2E"/>
              </a:solidFill>
            </a:ln>
          </a:left>
          <a:right>
            <a:ln w="0" cmpd="sng">
              <a:solidFill>
                <a:srgbClr val="2E2E2E"/>
              </a:solidFill>
            </a:ln>
          </a:right>
          <a:top>
            <a:ln w="0" cmpd="sng">
              <a:solidFill>
                <a:srgbClr val="2E2E2E"/>
              </a:solidFill>
            </a:ln>
          </a:top>
          <a:bottom>
            <a:ln w="12700" cmpd="sng">
              <a:solidFill>
                <a:srgbClr val="DCDCDD"/>
              </a:solidFill>
            </a:ln>
          </a:bottom>
          <a:insideH>
            <a:ln w="12700" cmpd="sng">
              <a:solidFill>
                <a:srgbClr val="DCDCDD"/>
              </a:solidFill>
            </a:ln>
          </a:insideH>
          <a:insideV>
            <a:ln w="0" cmpd="sng">
              <a:solidFill>
                <a:schemeClr val="dk1"/>
              </a:solidFill>
            </a:ln>
          </a:insideV>
        </a:tcBdr>
        <a:fill>
          <a:solidFill>
            <a:srgbClr val="2E2E2E"/>
          </a:solidFill>
        </a:fill>
      </a:tcStyle>
    </a:wholeTbl>
    <a:band1H>
      <a:tcStyle>
        <a:tcBdr/>
        <a:fill>
          <a:solidFill>
            <a:srgbClr val="2E2E2E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53565A"/>
          </a:solidFill>
        </a:fill>
      </a:tcStyle>
    </a:band1V>
    <a:band2V>
      <a:tcStyle>
        <a:tcBdr/>
      </a:tcStyle>
    </a:band2V>
    <a:lastCol>
      <a:tcTxStyle b="on">
        <a:fontRef idx="minor">
          <a:prstClr val="white"/>
        </a:fontRef>
        <a:schemeClr val="lt1"/>
      </a:tcTxStyle>
      <a:tcStyle>
        <a:tcBdr/>
        <a:fill>
          <a:solidFill>
            <a:srgbClr val="3C3C3C"/>
          </a:solidFill>
        </a:fill>
      </a:tcStyle>
    </a:lastCol>
    <a:firstCol>
      <a:tcTxStyle b="on">
        <a:fontRef idx="minor">
          <a:prstClr val="white"/>
        </a:fontRef>
        <a:schemeClr val="lt1"/>
      </a:tcTxStyle>
      <a:tcStyle>
        <a:tcBdr/>
        <a:fill>
          <a:solidFill>
            <a:srgbClr val="3C3C3C"/>
          </a:solidFill>
        </a:fill>
      </a:tcStyle>
    </a:firstCol>
    <a:lastRow>
      <a:tcTxStyle b="on">
        <a:fontRef idx="minor">
          <a:prstClr val="white"/>
        </a:fontRef>
        <a:schemeClr val="lt1"/>
      </a:tcTxStyle>
      <a:tcStyle>
        <a:tcBdr>
          <a:top>
            <a:ln w="12700" cmpd="sng">
              <a:solidFill>
                <a:srgbClr val="2E2E2E"/>
              </a:solidFill>
            </a:ln>
          </a:top>
        </a:tcBdr>
        <a:fill>
          <a:solidFill>
            <a:srgbClr val="3C3C3C"/>
          </a:solidFill>
        </a:fill>
      </a:tcStyle>
    </a:lastRow>
    <a:firstRow>
      <a:tcTxStyle b="on">
        <a:fontRef idx="minor">
          <a:prstClr val="white"/>
        </a:fontRef>
        <a:schemeClr val="lt1"/>
      </a:tcTxStyle>
      <a:tcStyle>
        <a:tcBdr>
          <a:bottom>
            <a:ln w="12700" cmpd="sng">
              <a:solidFill>
                <a:srgbClr val="FF6C00"/>
              </a:solidFill>
            </a:ln>
          </a:bottom>
        </a:tcBdr>
        <a:fill>
          <a:solidFill>
            <a:srgbClr val="2E2E2E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0392" autoAdjust="0"/>
  </p:normalViewPr>
  <p:slideViewPr>
    <p:cSldViewPr snapToGrid="0" showGuides="1">
      <p:cViewPr varScale="1">
        <p:scale>
          <a:sx n="87" d="100"/>
          <a:sy n="87" d="100"/>
        </p:scale>
        <p:origin x="1358" y="72"/>
      </p:cViewPr>
      <p:guideLst>
        <p:guide pos="5760"/>
        <p:guide orient="horz" pos="17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9" d="100"/>
          <a:sy n="69" d="100"/>
        </p:scale>
        <p:origin x="2851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5FACC53-DC5A-474D-BF40-5DEE5F8B64A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>
              <a:latin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76045F-ADB6-491B-962A-FF775ED846C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B6EFF9-8149-4B5D-A6E5-2AE8F4B33535}" type="datetimeFigureOut">
              <a:rPr lang="en-GB" smtClean="0">
                <a:latin typeface="Arial" panose="020B0604020202020204" pitchFamily="34" charset="0"/>
              </a:rPr>
              <a:t>04/11/2025</a:t>
            </a:fld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23ED0C-AA8B-40BA-B6F3-D505E74CA77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13853D-F1D8-47E4-9768-A371E326179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6E183A-C4E9-47DF-9822-C1FEB6FD02A0}" type="slidenum">
              <a:rPr lang="en-GB" smtClean="0">
                <a:latin typeface="Arial" panose="020B0604020202020204" pitchFamily="34" charset="0"/>
              </a:rPr>
              <a:t>‹Nº›</a:t>
            </a:fld>
            <a:endParaRPr lang="en-GB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4002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719DD4CF-C917-4D69-9374-6EFF2E9F78C3}" type="datetimeFigureOut">
              <a:rPr lang="en-GB" smtClean="0"/>
              <a:pPr/>
              <a:t>04/11/2025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A7443C7B-F938-4CE9-A268-32817172635B}" type="slidenum">
              <a:rPr lang="en-GB" smtClean="0"/>
              <a:pPr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8740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443C7B-F938-4CE9-A268-32817172635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144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>
                <a:cs typeface="Calibri" panose="020F0502020204030204" pitchFamily="34" charset="0"/>
              </a:rPr>
              <a:t>SSO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D4E98E-D8D6-4EFD-B00B-16AC5B6BC3AC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7310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D4E98E-D8D6-4EFD-B00B-16AC5B6BC3AC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5926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>
                <a:cs typeface="Calibri" panose="020F0502020204030204" pitchFamily="34" charset="0"/>
              </a:rPr>
              <a:t>SSO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D4E98E-D8D6-4EFD-B00B-16AC5B6BC3AC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156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>
                <a:cs typeface="Calibri" panose="020F0502020204030204" pitchFamily="34" charset="0"/>
              </a:rPr>
              <a:t>SSO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D4E98E-D8D6-4EFD-B00B-16AC5B6BC3AC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8202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>
                <a:cs typeface="Calibri" panose="020F0502020204030204" pitchFamily="34" charset="0"/>
              </a:rPr>
              <a:t>SSO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D4E98E-D8D6-4EFD-B00B-16AC5B6BC3AC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531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svg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svg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white text and dark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6"/>
          </a:solidFill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600" baseline="0"/>
            </a:lvl1pPr>
          </a:lstStyle>
          <a:p>
            <a:r>
              <a:rPr lang="en-US" noProof="0" dirty="0"/>
              <a:t>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6263" y="1659467"/>
            <a:ext cx="5112709" cy="1744133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Click to edit title max over 2x lines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6263" y="4411227"/>
            <a:ext cx="5112709" cy="4900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00"/>
            </a:lvl1pPr>
            <a:lvl2pPr marL="0" indent="0">
              <a:buNone/>
              <a:defRPr sz="1000"/>
            </a:lvl2pPr>
            <a:lvl3pPr marL="0" indent="0">
              <a:buNone/>
              <a:defRPr sz="1000"/>
            </a:lvl3pPr>
            <a:lvl4pPr marL="0" indent="0">
              <a:buNone/>
              <a:defRPr sz="1000"/>
            </a:lvl4pPr>
            <a:lvl5pPr marL="0" indent="0">
              <a:buNone/>
              <a:defRPr sz="1000"/>
            </a:lvl5pPr>
          </a:lstStyle>
          <a:p>
            <a:pPr lvl="0"/>
            <a:r>
              <a:rPr lang="en-US" dirty="0"/>
              <a:t>Month, year</a:t>
            </a:r>
            <a:br>
              <a:rPr lang="en-US" dirty="0"/>
            </a:br>
            <a:r>
              <a:rPr lang="en-US" dirty="0"/>
              <a:t>Name presenter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576263" y="3488267"/>
            <a:ext cx="5112709" cy="762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rgbClr val="FF6C00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369888"/>
            <a:ext cx="552450" cy="6096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31053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5397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CC9CF60C-F237-4C35-B5B9-DCAC15891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49DBEF-F615-45A1-AA51-C34CD01BC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43A0FA-AB68-49F8-A8DA-E9F3A2F1B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1F4F1C2-2D04-4080-9FD1-F04C6A852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835026"/>
            <a:ext cx="7991475" cy="38973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8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C4B0388-7C7E-45C3-A6E3-3E637FAB2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C33F9F-6CBB-499E-A399-F579A1C082A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5B278D-E37B-46DC-954C-589B0EF3EA4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826578-F514-4D23-8B3F-F3016B7CA92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sz="quarter" idx="16" hasCustomPrompt="1"/>
          </p:nvPr>
        </p:nvSpPr>
        <p:spPr>
          <a:xfrm>
            <a:off x="576263" y="835025"/>
            <a:ext cx="7991475" cy="389731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0FE40DE-7E7D-4146-AB2D-5551E7E74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1770B-7A94-4844-AD38-CF8FB3080003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F74F79-D68A-45F4-B9C7-F1CCDF9519A6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356A03-20E1-4E11-AF69-2080BD58C145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437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3" hasCustomPrompt="1"/>
          </p:nvPr>
        </p:nvSpPr>
        <p:spPr>
          <a:xfrm>
            <a:off x="4859338" y="835026"/>
            <a:ext cx="3708400" cy="3898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 baseline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576264" y="835025"/>
            <a:ext cx="3708400" cy="3898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A1EA73AF-7637-4A6C-A4B0-311EBFC6D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4264F-6D72-4F24-8CD7-BE495E8BB687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3CD3D90-6931-458C-A0AF-D2BBC25C8663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E8558DF-C777-4C31-85A8-21E662F0A5EB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s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835025"/>
            <a:ext cx="3708400" cy="3897313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 baseline="0"/>
            </a:lvl1pPr>
            <a:lvl2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  <a:lvl6pPr marL="1714500" indent="0">
              <a:buNone/>
              <a:defRPr/>
            </a:lvl6pPr>
          </a:lstStyle>
          <a:p>
            <a:pPr lvl="0"/>
            <a:r>
              <a:rPr lang="en-US" dirty="0"/>
              <a:t>Click to add text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0"/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7" hasCustomPrompt="1"/>
          </p:nvPr>
        </p:nvSpPr>
        <p:spPr>
          <a:xfrm>
            <a:off x="4859338" y="835025"/>
            <a:ext cx="3708400" cy="3897313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/>
            </a:lvl1pPr>
            <a:lvl2pPr marL="287338" indent="-287338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3872E2A8-E205-4778-8440-C86A31617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E4B11B-E592-4BB9-AE34-F70CB195E727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F1A4215-8A59-48E0-8F12-9F23CA60220A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CF294D08-94E6-49A2-9DF7-3985093964A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95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6"/>
          </a:solidFill>
        </p:spPr>
        <p:txBody>
          <a:bodyPr tIns="2916000"/>
          <a:lstStyle>
            <a:lvl1pPr marL="0" indent="0" algn="ctr">
              <a:lnSpc>
                <a:spcPct val="100000"/>
              </a:lnSpc>
              <a:buFontTx/>
              <a:buNone/>
              <a:defRPr/>
            </a:lvl1pPr>
          </a:lstStyle>
          <a:p>
            <a:r>
              <a:rPr lang="en-US" noProof="0" dirty="0"/>
              <a:t>Drag picture to placeholder </a:t>
            </a:r>
            <a:br>
              <a:rPr lang="en-US" noProof="0" dirty="0"/>
            </a:br>
            <a:r>
              <a:rPr lang="en-US" noProof="0" dirty="0"/>
              <a:t>or click icon to add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576264" y="835025"/>
            <a:ext cx="3708400" cy="38973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B1301CE-B3DE-49E1-B3B2-EA2475A78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263" y="195263"/>
            <a:ext cx="3708400" cy="5048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3F7EFBD-DB9C-45C5-9F2E-C46AEC5F67DA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53377E4-E0A6-4CAB-B97D-2004235209BF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E4FCB58-7D88-4A1A-B1DD-02B1B052F520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835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9"/>
          <p:cNvSpPr>
            <a:spLocks noGrp="1"/>
          </p:cNvSpPr>
          <p:nvPr>
            <p:ph type="pic" sz="quarter" idx="24" hasCustomPrompt="1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accent6"/>
          </a:solidFill>
        </p:spPr>
        <p:txBody>
          <a:bodyPr tIns="2916000"/>
          <a:lstStyle>
            <a:lvl1pPr marL="0" indent="0" algn="ctr">
              <a:lnSpc>
                <a:spcPct val="100000"/>
              </a:lnSpc>
              <a:buFontTx/>
              <a:buNone/>
              <a:defRPr/>
            </a:lvl1pPr>
          </a:lstStyle>
          <a:p>
            <a:r>
              <a:rPr lang="en-US" noProof="0" dirty="0"/>
              <a:t>Drag picture to placeholder</a:t>
            </a:r>
            <a:br>
              <a:rPr lang="en-US" noProof="0" dirty="0"/>
            </a:br>
            <a:r>
              <a:rPr lang="en-US" noProof="0" dirty="0"/>
              <a:t>or click icon to add</a:t>
            </a:r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25" hasCustomPrompt="1"/>
          </p:nvPr>
        </p:nvSpPr>
        <p:spPr>
          <a:xfrm>
            <a:off x="4859338" y="835025"/>
            <a:ext cx="3681797" cy="38973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AEE6764-BCD9-4C0F-8D7F-6DAB3E011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9338" y="195263"/>
            <a:ext cx="3681797" cy="5048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10B3F087-DB20-4A94-AB80-B37ECB4779CB}"/>
              </a:ext>
            </a:extLst>
          </p:cNvPr>
          <p:cNvSpPr>
            <a:spLocks noGrp="1"/>
          </p:cNvSpPr>
          <p:nvPr>
            <p:ph type="dt" sz="half" idx="2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9C6D60D1-99A0-4A98-BC8E-3EF57AA94001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76BAC64-3B0D-463F-8B20-473CDA4BD824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277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right 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3505335" y="835025"/>
            <a:ext cx="5062402" cy="3897313"/>
          </a:xfrm>
          <a:prstGeom prst="rect">
            <a:avLst/>
          </a:prstGeom>
          <a:solidFill>
            <a:schemeClr val="accent6"/>
          </a:solidFill>
        </p:spPr>
        <p:txBody>
          <a:bodyPr tIns="2196000"/>
          <a:lstStyle>
            <a:lvl1pPr marL="0" indent="0" algn="ctr">
              <a:lnSpc>
                <a:spcPct val="100000"/>
              </a:lnSpc>
              <a:buFontTx/>
              <a:buNone/>
              <a:defRPr/>
            </a:lvl1pPr>
          </a:lstStyle>
          <a:p>
            <a:r>
              <a:rPr lang="en-US" noProof="0" dirty="0"/>
              <a:t>Drag picture to placeholder or click icon to add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576264" y="835025"/>
            <a:ext cx="2641070" cy="38973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82C27FB-C163-4802-BBE9-1194F6A07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5946856-8546-4DA9-9A8E-E5AE5A89C49C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75E8465-767D-44BA-B892-E9FA43E13D51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6D917-89B9-4999-9898-0406930D63BE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right large)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3505335" y="835025"/>
            <a:ext cx="5062402" cy="3897313"/>
          </a:xfrm>
          <a:prstGeom prst="roundRect">
            <a:avLst>
              <a:gd name="adj" fmla="val 2994"/>
            </a:avLst>
          </a:prstGeom>
          <a:solidFill>
            <a:schemeClr val="accent6"/>
          </a:solidFill>
          <a:effectLst>
            <a:outerShdw blurRad="139700" dist="12700" dir="2700000" sx="101000" sy="101000" algn="t" rotWithShape="0">
              <a:srgbClr val="353535">
                <a:alpha val="41000"/>
              </a:srgb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  <p:txBody>
          <a:bodyPr lIns="0" tIns="2196000" rIns="0" bIns="0"/>
          <a:lstStyle>
            <a:lvl1pPr marL="0" indent="0" algn="ctr">
              <a:lnSpc>
                <a:spcPct val="100000"/>
              </a:lnSpc>
              <a:buFontTx/>
              <a:buNone/>
              <a:defRPr/>
            </a:lvl1pPr>
          </a:lstStyle>
          <a:p>
            <a:r>
              <a:rPr lang="en-US" noProof="0" dirty="0"/>
              <a:t>Drag picture to placeholder or click icon to add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576264" y="835025"/>
            <a:ext cx="2641070" cy="38973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6B6A0F-FAB0-4F8C-9459-30EDA0835272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9A77CE-E662-481F-BCC4-5E6BB30CACEC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D6AD45-0EAC-4DBD-8C61-C0F4ACB53601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82C27FB-C163-4802-BBE9-1194F6A07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361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right 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4859336" y="835025"/>
            <a:ext cx="3708401" cy="3897313"/>
          </a:xfrm>
          <a:prstGeom prst="rect">
            <a:avLst/>
          </a:prstGeom>
          <a:solidFill>
            <a:schemeClr val="accent6"/>
          </a:solidFill>
        </p:spPr>
        <p:txBody>
          <a:bodyPr tIns="2196000"/>
          <a:lstStyle>
            <a:lvl1pPr marL="0" indent="0" algn="ctr">
              <a:lnSpc>
                <a:spcPct val="100000"/>
              </a:lnSpc>
              <a:buFontTx/>
              <a:buNone/>
              <a:defRPr/>
            </a:lvl1pPr>
          </a:lstStyle>
          <a:p>
            <a:r>
              <a:rPr lang="en-US" noProof="0" dirty="0"/>
              <a:t>Drag picture to placeholder or click icon to add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835025"/>
            <a:ext cx="3708400" cy="3897313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 baseline="0"/>
            </a:lvl1pPr>
            <a:lvl2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  <a:lvl6pPr marL="1714500" indent="0">
              <a:buNone/>
              <a:defRPr/>
            </a:lvl6pPr>
          </a:lstStyle>
          <a:p>
            <a:pPr lvl="0"/>
            <a:r>
              <a:rPr lang="en-US" dirty="0"/>
              <a:t>Click to add text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0"/>
            <a:endParaRPr lang="en-US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1526E6-52FE-4A12-AF1B-B37A25A00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077FD35B-6C0E-42DE-85B1-6521194AA6A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B11B6FB-578C-4F3B-A98D-5AF9DECFC4C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518D1FF-B499-48AE-A463-FCD1B03277A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182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dark text and dark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6"/>
          </a:solidFill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600" baseline="0"/>
            </a:lvl1pPr>
          </a:lstStyle>
          <a:p>
            <a:r>
              <a:rPr lang="en-US" noProof="0" dirty="0"/>
              <a:t>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6263" y="1659467"/>
            <a:ext cx="5112709" cy="1744133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3800">
                <a:solidFill>
                  <a:srgbClr val="53565A"/>
                </a:solidFill>
              </a:defRPr>
            </a:lvl1pPr>
          </a:lstStyle>
          <a:p>
            <a:r>
              <a:rPr lang="en-US" noProof="0" dirty="0"/>
              <a:t>Click to edit title max over 2x lines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6263" y="4411227"/>
            <a:ext cx="5112709" cy="4900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00"/>
            </a:lvl1pPr>
            <a:lvl2pPr marL="0" indent="0">
              <a:buNone/>
              <a:defRPr sz="1000"/>
            </a:lvl2pPr>
            <a:lvl3pPr marL="0" indent="0">
              <a:buNone/>
              <a:defRPr sz="1000"/>
            </a:lvl3pPr>
            <a:lvl4pPr marL="0" indent="0">
              <a:buNone/>
              <a:defRPr sz="1000"/>
            </a:lvl4pPr>
            <a:lvl5pPr marL="0" indent="0">
              <a:buNone/>
              <a:defRPr sz="1000"/>
            </a:lvl5pPr>
          </a:lstStyle>
          <a:p>
            <a:pPr lvl="0"/>
            <a:r>
              <a:rPr lang="en-US" dirty="0"/>
              <a:t>Month, year</a:t>
            </a:r>
            <a:br>
              <a:rPr lang="en-US" dirty="0"/>
            </a:br>
            <a:r>
              <a:rPr lang="en-US" dirty="0"/>
              <a:t>Name presenter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576263" y="3488267"/>
            <a:ext cx="5112709" cy="762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rgbClr val="FF6C00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246A4B26-CBD6-4EC3-9BB2-03D1059EC0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369888"/>
            <a:ext cx="552450" cy="6096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US"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right small)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4859336" y="835025"/>
            <a:ext cx="3708401" cy="3897313"/>
          </a:xfrm>
          <a:prstGeom prst="roundRect">
            <a:avLst>
              <a:gd name="adj" fmla="val 3147"/>
            </a:avLst>
          </a:prstGeom>
          <a:solidFill>
            <a:schemeClr val="accent6"/>
          </a:solidFill>
          <a:effectLst>
            <a:outerShdw blurRad="139700" dist="12700" dir="2700000" sx="101000" sy="101000" algn="ctr" rotWithShape="0">
              <a:prstClr val="black">
                <a:alpha val="41000"/>
              </a:prstClr>
            </a:outerShdw>
          </a:effectLst>
        </p:spPr>
        <p:txBody>
          <a:bodyPr tIns="2196000"/>
          <a:lstStyle>
            <a:lvl1pPr marL="0" indent="0" algn="ctr">
              <a:lnSpc>
                <a:spcPct val="100000"/>
              </a:lnSpc>
              <a:buFontTx/>
              <a:buNone/>
              <a:defRPr/>
            </a:lvl1pPr>
          </a:lstStyle>
          <a:p>
            <a:r>
              <a:rPr lang="en-US" noProof="0" dirty="0"/>
              <a:t>Drag picture to placeholder or click icon to add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835025"/>
            <a:ext cx="3708400" cy="3897313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 baseline="0"/>
            </a:lvl1pPr>
            <a:lvl2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  <a:lvl6pPr marL="1714500" indent="0">
              <a:buNone/>
              <a:defRPr/>
            </a:lvl6pPr>
          </a:lstStyle>
          <a:p>
            <a:pPr lvl="0"/>
            <a:r>
              <a:rPr lang="en-US" dirty="0"/>
              <a:t>Click to add text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0"/>
            <a:endParaRPr lang="en-US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1526E6-52FE-4A12-AF1B-B37A25A00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7DD8DB3-C531-4BAF-94DF-B0A78EC7175A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344BE83-BA14-49B6-A392-4BAD50F8603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F0C4FF9-2E18-439F-BB75-2227EBAD588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835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 (w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EBA7FD14-63CD-42B5-8123-E0D2D06AE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D40CD0-E62A-40D6-A9A7-E90A7941CF89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871E6EE-F796-4FC9-A7D0-4C318002A703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AA59B62-65E5-4805-9C65-6AB0D3219CEE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1D87977-6410-4861-821B-247A28DFF45D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576263" y="835025"/>
            <a:ext cx="7991475" cy="3897313"/>
          </a:xfrm>
          <a:solidFill>
            <a:schemeClr val="accent6"/>
          </a:solidFill>
        </p:spPr>
        <p:txBody>
          <a:bodyPr tIns="2088000"/>
          <a:lstStyle>
            <a:lvl1pPr marL="0" indent="0" algn="ctr">
              <a:buNone/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SzTx/>
              <a:buFont typeface="Arial" panose="020B0604020202020204" pitchFamily="34" charset="0"/>
              <a:buNone/>
              <a:tabLst>
                <a:tab pos="266700" algn="l"/>
              </a:tabLst>
              <a:defRPr/>
            </a:pPr>
            <a:r>
              <a:rPr lang="en-US" noProof="0" dirty="0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3931620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with vide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61EF6098-F062-48C8-804B-4CB80BE90332}"/>
              </a:ext>
            </a:extLst>
          </p:cNvPr>
          <p:cNvSpPr>
            <a:spLocks noGrp="1"/>
          </p:cNvSpPr>
          <p:nvPr>
            <p:ph type="media" sz="quarter" idx="17" hasCustomPrompt="1"/>
          </p:nvPr>
        </p:nvSpPr>
        <p:spPr>
          <a:xfrm>
            <a:off x="0" y="0"/>
            <a:ext cx="9144000" cy="5143500"/>
          </a:xfrm>
          <a:solidFill>
            <a:srgbClr val="3E4043">
              <a:alpha val="14902"/>
            </a:srgb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SzTx/>
              <a:buFont typeface="Arial" panose="020B0604020202020204" pitchFamily="34" charset="0"/>
              <a:buNone/>
              <a:tabLst>
                <a:tab pos="266700" algn="l"/>
              </a:tabLst>
              <a:defRPr/>
            </a:pPr>
            <a:r>
              <a:rPr lang="en-US" noProof="0" dirty="0"/>
              <a:t>Drag movie to placeholder or click icon to add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DE8C169-6D44-4FAB-8862-F0E9E8469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263" y="4227513"/>
            <a:ext cx="7991474" cy="5048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502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5397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ble Placeholder 6"/>
          <p:cNvSpPr>
            <a:spLocks noGrp="1"/>
          </p:cNvSpPr>
          <p:nvPr>
            <p:ph type="tbl" sz="quarter" idx="16"/>
          </p:nvPr>
        </p:nvSpPr>
        <p:spPr>
          <a:xfrm>
            <a:off x="576261" y="835024"/>
            <a:ext cx="7990394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table</a:t>
            </a:r>
            <a:endParaRPr lang="en-US" noProof="0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BA7FD14-63CD-42B5-8123-E0D2D06AE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D40CD0-E62A-40D6-A9A7-E90A7941CF89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871E6EE-F796-4FC9-A7D0-4C318002A703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AA59B62-65E5-4805-9C65-6AB0D3219CEE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012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4533" y="2325818"/>
            <a:ext cx="2929467" cy="2817682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576262" y="835024"/>
            <a:ext cx="5990400" cy="3168000"/>
          </a:xfrm>
          <a:prstGeom prst="rect">
            <a:avLst/>
          </a:prstGeom>
        </p:spPr>
        <p:txBody>
          <a:bodyPr lIns="0" tIns="0" rIns="0">
            <a:normAutofit/>
          </a:bodyPr>
          <a:lstStyle>
            <a:lvl1pPr marL="176400" indent="-176400">
              <a:lnSpc>
                <a:spcPct val="100000"/>
              </a:lnSpc>
              <a:spcAft>
                <a:spcPts val="1200"/>
              </a:spcAft>
              <a:defRPr sz="3600"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“Quote”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A140A6-5D0E-4488-95CA-4733486F5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200B3A-B3FB-4A32-A145-4E221A432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DC275C-83AD-4E74-9F99-2A21F1C78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816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(white text - on dark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6"/>
          </a:solidFill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1600"/>
            </a:lvl1pPr>
          </a:lstStyle>
          <a:p>
            <a:r>
              <a:rPr lang="en-US" noProof="0" dirty="0"/>
              <a:t>Drag picture into placeholder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5FDA8F-E5DE-42B3-BE10-7B8BCDC83F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6D733F-B7CE-451D-A09C-370A3D494B3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4006D7-7C1F-4025-93C7-D6BFDD015AC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8A7EB86-3F9E-4A42-81FA-F215DE6BC5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262" y="835024"/>
            <a:ext cx="5990400" cy="3168000"/>
          </a:xfrm>
          <a:prstGeom prst="rect">
            <a:avLst/>
          </a:prstGeom>
        </p:spPr>
        <p:txBody>
          <a:bodyPr lIns="0" tIns="0" rIns="0">
            <a:normAutofit/>
          </a:bodyPr>
          <a:lstStyle>
            <a:lvl1pPr marL="176400" indent="-176400">
              <a:lnSpc>
                <a:spcPct val="100000"/>
              </a:lnSpc>
              <a:spcAft>
                <a:spcPts val="1200"/>
              </a:spcAft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“Quote”</a:t>
            </a:r>
          </a:p>
        </p:txBody>
      </p:sp>
    </p:spTree>
    <p:extLst>
      <p:ext uri="{BB962C8B-B14F-4D97-AF65-F5344CB8AC3E}">
        <p14:creationId xmlns:p14="http://schemas.microsoft.com/office/powerpoint/2010/main" val="2195032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(dark text - on light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6"/>
          </a:solidFill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1600"/>
            </a:lvl1pPr>
          </a:lstStyle>
          <a:p>
            <a:r>
              <a:rPr lang="en-US" dirty="0"/>
              <a:t>Drag </a:t>
            </a:r>
            <a:r>
              <a:rPr lang="en-US" noProof="0" dirty="0"/>
              <a:t>picture</a:t>
            </a:r>
            <a:r>
              <a:rPr lang="en-US" dirty="0"/>
              <a:t> into placeholder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5D03DB-E24A-4B52-B9D9-B3D6DF21389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8D1E53-7D02-44DA-8691-6E53E6200A0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3AB17E-1E0B-4FA0-982D-17BEFEF8771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28E9124-E359-49E6-A14A-2497E35E51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262" y="835024"/>
            <a:ext cx="5990400" cy="3168000"/>
          </a:xfrm>
          <a:prstGeom prst="rect">
            <a:avLst/>
          </a:prstGeom>
        </p:spPr>
        <p:txBody>
          <a:bodyPr lIns="0" tIns="0" rIns="0">
            <a:normAutofit/>
          </a:bodyPr>
          <a:lstStyle>
            <a:lvl1pPr marL="176400" indent="-176400">
              <a:lnSpc>
                <a:spcPct val="100000"/>
              </a:lnSpc>
              <a:spcAft>
                <a:spcPts val="1200"/>
              </a:spcAft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“Quote”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226F7B-C707-4C07-B686-02CD29F0CAD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76263" y="1944888"/>
            <a:ext cx="3708400" cy="1594378"/>
          </a:xfrm>
        </p:spPr>
        <p:txBody>
          <a:bodyPr/>
          <a:lstStyle>
            <a:lvl1pPr marL="0" indent="0">
              <a:buNone/>
              <a:tabLst/>
              <a:defRPr lang="en-US" sz="50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Closing line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6263" y="4330700"/>
            <a:ext cx="5112709" cy="44886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0" indent="0">
              <a:buNone/>
              <a:defRPr sz="1000"/>
            </a:lvl2pPr>
            <a:lvl3pPr marL="0" indent="0">
              <a:buNone/>
              <a:defRPr sz="1000"/>
            </a:lvl3pPr>
            <a:lvl4pPr marL="0" indent="0">
              <a:buNone/>
              <a:defRPr sz="1000"/>
            </a:lvl4pPr>
            <a:lvl5pPr marL="0" indent="0">
              <a:buNone/>
              <a:defRPr sz="1000"/>
            </a:lvl5pPr>
          </a:lstStyle>
          <a:p>
            <a:pPr lvl="0"/>
            <a:r>
              <a:rPr lang="en-US" dirty="0"/>
              <a:t>Department</a:t>
            </a:r>
            <a:br>
              <a:rPr lang="en-US" dirty="0"/>
            </a:br>
            <a:r>
              <a:rPr lang="en-US" dirty="0"/>
              <a:t>Date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ED1E7E9-0B74-D54C-8C9A-067E1D0C0E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178" y="1283678"/>
            <a:ext cx="3859822" cy="3859822"/>
          </a:xfrm>
          <a:prstGeom prst="rect">
            <a:avLst/>
          </a:prstGeom>
        </p:spPr>
      </p:pic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A798CCC-F599-47BC-84EE-8CAA3D2206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6263" y="369888"/>
            <a:ext cx="552450" cy="6096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46097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4_1 Box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528903"/>
            <a:ext cx="8238319" cy="3139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b="1"/>
            </a:lvl1pPr>
          </a:lstStyle>
          <a:p>
            <a:endParaRPr lang="en-US" dirty="0"/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393031" y="1125082"/>
            <a:ext cx="8238319" cy="3673610"/>
          </a:xfrm>
        </p:spPr>
        <p:txBody>
          <a:bodyPr/>
          <a:lstStyle>
            <a:lvl1pPr>
              <a:defRPr>
                <a:solidFill>
                  <a:srgbClr val="53565A"/>
                </a:solidFill>
                <a:latin typeface="Arial"/>
                <a:cs typeface="Arial"/>
              </a:defRPr>
            </a:lvl1pPr>
            <a:lvl2pPr>
              <a:defRPr>
                <a:solidFill>
                  <a:srgbClr val="53565A"/>
                </a:solidFill>
                <a:latin typeface="Arial"/>
                <a:cs typeface="Arial"/>
              </a:defRPr>
            </a:lvl2pPr>
            <a:lvl3pPr>
              <a:defRPr>
                <a:solidFill>
                  <a:srgbClr val="53565A"/>
                </a:solidFill>
                <a:latin typeface="Arial"/>
                <a:cs typeface="Arial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344877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/>
          <p:cNvSpPr>
            <a:spLocks noGrp="1"/>
          </p:cNvSpPr>
          <p:nvPr>
            <p:ph type="chart" sz="quarter" idx="15"/>
          </p:nvPr>
        </p:nvSpPr>
        <p:spPr>
          <a:xfrm>
            <a:off x="576262" y="835024"/>
            <a:ext cx="7990393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573F1347-FE67-40E4-AA2D-310D37787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90D2E0-D57F-4A41-BD5C-3583FF074B3E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4C421E-5D95-451E-8949-471305E9407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9D60DA-BD57-4569-90FD-32EA726464E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358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orange text and dark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6"/>
          </a:solidFill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600" baseline="0"/>
            </a:lvl1pPr>
          </a:lstStyle>
          <a:p>
            <a:r>
              <a:rPr lang="en-US" noProof="0" dirty="0"/>
              <a:t>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6263" y="1659467"/>
            <a:ext cx="5112709" cy="1744133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3800">
                <a:solidFill>
                  <a:schemeClr val="accent2"/>
                </a:solidFill>
              </a:defRPr>
            </a:lvl1pPr>
          </a:lstStyle>
          <a:p>
            <a:r>
              <a:rPr lang="en-US" noProof="0" dirty="0"/>
              <a:t>Click to edit title max over 2x lines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6263" y="4411227"/>
            <a:ext cx="5112709" cy="4900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00"/>
            </a:lvl1pPr>
            <a:lvl2pPr marL="0" indent="0">
              <a:buNone/>
              <a:defRPr sz="1000"/>
            </a:lvl2pPr>
            <a:lvl3pPr marL="0" indent="0">
              <a:buNone/>
              <a:defRPr sz="1000"/>
            </a:lvl3pPr>
            <a:lvl4pPr marL="0" indent="0">
              <a:buNone/>
              <a:defRPr sz="1000"/>
            </a:lvl4pPr>
            <a:lvl5pPr marL="0" indent="0">
              <a:buNone/>
              <a:defRPr sz="1000"/>
            </a:lvl5pPr>
          </a:lstStyle>
          <a:p>
            <a:pPr lvl="0"/>
            <a:r>
              <a:rPr lang="en-US" dirty="0"/>
              <a:t>Month, year</a:t>
            </a:r>
            <a:br>
              <a:rPr lang="en-US" dirty="0"/>
            </a:br>
            <a:r>
              <a:rPr lang="en-US" dirty="0"/>
              <a:t>Name presenter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576263" y="3488267"/>
            <a:ext cx="5112709" cy="762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rgbClr val="FF6C00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8C401EA3-16A6-47D3-9D6E-A27DFE2287E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369888"/>
            <a:ext cx="552450" cy="6096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88984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har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/>
          <p:cNvSpPr>
            <a:spLocks noGrp="1"/>
          </p:cNvSpPr>
          <p:nvPr>
            <p:ph type="chart" sz="quarter" idx="15"/>
          </p:nvPr>
        </p:nvSpPr>
        <p:spPr>
          <a:xfrm>
            <a:off x="4859339" y="835025"/>
            <a:ext cx="3708400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834831"/>
            <a:ext cx="3708400" cy="3900618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 baseline="0"/>
            </a:lvl1pPr>
            <a:lvl2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  <a:lvl6pPr marL="1714500" indent="0">
              <a:buNone/>
              <a:defRPr/>
            </a:lvl6pPr>
          </a:lstStyle>
          <a:p>
            <a:pPr lvl="0"/>
            <a:r>
              <a:rPr lang="en-US"/>
              <a:t>Click to add text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  <a:p>
            <a:pPr lvl="4"/>
            <a:r>
              <a:rPr lang="en-US"/>
              <a:t>Fourth level</a:t>
            </a:r>
          </a:p>
          <a:p>
            <a:pPr lvl="0"/>
            <a:endParaRPr lang="en-US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544DA18-BA2E-49AF-B2A3-110A868A5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0B1EFA-FE5D-49F8-A5F8-64954B1A7280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35A3B56-08BB-4B0C-8F45-D0C01C59B0B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001A6C6-F35F-4B8D-9A93-636EA444ED2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098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har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/>
          <p:cNvSpPr>
            <a:spLocks noGrp="1"/>
          </p:cNvSpPr>
          <p:nvPr>
            <p:ph type="chart" sz="quarter" idx="15"/>
          </p:nvPr>
        </p:nvSpPr>
        <p:spPr>
          <a:xfrm>
            <a:off x="576263" y="835025"/>
            <a:ext cx="3708400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859339" y="835025"/>
            <a:ext cx="3708400" cy="3900618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 baseline="0"/>
            </a:lvl1pPr>
            <a:lvl2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  <a:lvl6pPr marL="1714500" indent="0">
              <a:buNone/>
              <a:defRPr/>
            </a:lvl6pPr>
          </a:lstStyle>
          <a:p>
            <a:pPr lvl="0"/>
            <a:r>
              <a:rPr lang="en-US"/>
              <a:t>Click to add text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  <a:p>
            <a:pPr lvl="4"/>
            <a:r>
              <a:rPr lang="en-US"/>
              <a:t>Fourth level</a:t>
            </a:r>
          </a:p>
          <a:p>
            <a:pPr lvl="0"/>
            <a:endParaRPr lang="en-US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544DA18-BA2E-49AF-B2A3-110A868A5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0B1EFA-FE5D-49F8-A5F8-64954B1A7280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35A3B56-08BB-4B0C-8F45-D0C01C59B0B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001A6C6-F35F-4B8D-9A93-636EA444ED2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619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4859337" y="835024"/>
            <a:ext cx="3708401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4" name="Chart Placeholder 5"/>
          <p:cNvSpPr>
            <a:spLocks noGrp="1"/>
          </p:cNvSpPr>
          <p:nvPr>
            <p:ph type="chart" sz="quarter" idx="15"/>
          </p:nvPr>
        </p:nvSpPr>
        <p:spPr>
          <a:xfrm>
            <a:off x="576262" y="835024"/>
            <a:ext cx="3708401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897C3F8B-AA01-47E2-9CB3-C8B5B86F1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tabLst>
                <a:tab pos="1079500" algn="l"/>
              </a:tabLst>
              <a:defRPr/>
            </a:lvl1pPr>
          </a:lstStyle>
          <a:p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D27E724-76AC-43CB-8150-488BD4B602E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402BF66-0833-4D31-80F3-93788D9D40C8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46FAC6A-2EDD-45F1-BB2D-4D0B78A0510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219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hree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/>
          <p:cNvSpPr>
            <a:spLocks noGrp="1"/>
          </p:cNvSpPr>
          <p:nvPr>
            <p:ph type="chart" sz="quarter" idx="15"/>
          </p:nvPr>
        </p:nvSpPr>
        <p:spPr>
          <a:xfrm>
            <a:off x="576263" y="835025"/>
            <a:ext cx="2471825" cy="38988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8" name="Chart Placeholder 5"/>
          <p:cNvSpPr>
            <a:spLocks noGrp="1"/>
          </p:cNvSpPr>
          <p:nvPr>
            <p:ph type="chart" sz="quarter" idx="18"/>
          </p:nvPr>
        </p:nvSpPr>
        <p:spPr>
          <a:xfrm>
            <a:off x="3336087" y="835025"/>
            <a:ext cx="2471825" cy="38988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9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095912" y="835025"/>
            <a:ext cx="2471825" cy="38988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F6AC3EB6-1B81-4F6E-9980-641B2C288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0E28DA-F910-4040-B42A-86EE40EE144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2FDF0E6-F08C-4144-89DF-E19E4D5C0576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851FF921-569A-4A54-859C-5F61B641D598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200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in title slide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6263" y="4411227"/>
            <a:ext cx="5112709" cy="4900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 sz="1300"/>
            </a:lvl1pPr>
            <a:lvl2pPr marL="0" indent="0">
              <a:buNone/>
              <a:defRPr sz="1000"/>
            </a:lvl2pPr>
            <a:lvl3pPr marL="0" indent="0">
              <a:buNone/>
              <a:defRPr sz="1000"/>
            </a:lvl3pPr>
            <a:lvl4pPr marL="0" indent="0">
              <a:buNone/>
              <a:defRPr sz="1000"/>
            </a:lvl4pPr>
            <a:lvl5pPr marL="0" indent="0">
              <a:buNone/>
              <a:defRPr sz="1000"/>
            </a:lvl5pPr>
          </a:lstStyle>
          <a:p>
            <a:pPr lvl="0"/>
            <a:r>
              <a:rPr lang="en-US" dirty="0"/>
              <a:t>Month, year</a:t>
            </a:r>
            <a:br>
              <a:rPr lang="en-US" dirty="0"/>
            </a:br>
            <a:r>
              <a:rPr lang="en-US" dirty="0"/>
              <a:t>Name presenter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76263" y="1659467"/>
            <a:ext cx="5112709" cy="1744133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Click to edit title max over 2x lines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576263" y="3488267"/>
            <a:ext cx="5112709" cy="762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rgbClr val="FF6C00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US"/>
              <a:t>Subtitle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ED1E7E9-0B74-D54C-8C9A-067E1D0C0E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178" y="1283678"/>
            <a:ext cx="3859822" cy="3859822"/>
          </a:xfrm>
          <a:prstGeom prst="rect">
            <a:avLst/>
          </a:prstGeom>
        </p:spPr>
      </p:pic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4FCEF2CD-9A3A-421B-94C9-614952CA2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369888"/>
            <a:ext cx="552450" cy="6096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US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295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576264" y="1063626"/>
            <a:ext cx="7991474" cy="1565274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US"/>
              <a:t>Click to edit title</a:t>
            </a:r>
            <a:br>
              <a:rPr lang="en-US"/>
            </a:br>
            <a:r>
              <a:rPr lang="en-US"/>
              <a:t>max over 2 lines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576264" y="2641599"/>
            <a:ext cx="7991474" cy="660401"/>
          </a:xfrm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defRPr sz="2000">
                <a:solidFill>
                  <a:schemeClr val="accent2"/>
                </a:solidFill>
              </a:defRPr>
            </a:lvl1pPr>
          </a:lstStyle>
          <a:p>
            <a:r>
              <a:rPr lang="en-US"/>
              <a:t>Subtitle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6EA6FA-95FE-4F8F-85EC-1FAC96E3B7C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310452-B107-48F7-82C4-83CEEEAF2C7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B5289F-FA18-43F2-8D12-2C70CDD7C8F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  <p:pic>
        <p:nvPicPr>
          <p:cNvPr id="34" name="Graphic 33">
            <a:extLst>
              <a:ext uri="{FF2B5EF4-FFF2-40B4-BE49-F238E27FC236}">
                <a16:creationId xmlns:a16="http://schemas.microsoft.com/office/drawing/2014/main" id="{9B5CBCDE-5E13-4C2D-BD2B-A7F04116F64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35181"/>
          <a:stretch/>
        </p:blipFill>
        <p:spPr>
          <a:xfrm>
            <a:off x="0" y="-1"/>
            <a:ext cx="9144000" cy="797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815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576262" y="835025"/>
            <a:ext cx="7991475" cy="389731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lang="en-GB" dirty="0"/>
            </a:lvl1pPr>
          </a:lstStyle>
          <a:p>
            <a:pPr marL="285750" lvl="0" indent="-285750">
              <a:lnSpc>
                <a:spcPct val="100000"/>
              </a:lnSpc>
            </a:pPr>
            <a:r>
              <a:rPr lang="en-US"/>
              <a:t>Click to edit Master text styles</a:t>
            </a:r>
            <a:endParaRPr lang="en-US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70D682A7-E09E-481B-B790-3AF34F8C4E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Agenda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3A9B50-46B5-4E97-BF86-927797BF349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1E6D825-B685-43C9-80D2-C60FD7D0785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B9D7424-FFC1-4F16-B297-C0AF041229F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956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CC9CF60C-F237-4C35-B5B9-DCAC15891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49DBEF-F615-45A1-AA51-C34CD01BC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43A0FA-AB68-49F8-A8DA-E9F3A2F1B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1F4F1C2-2D04-4080-9FD1-F04C6A852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146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835026"/>
            <a:ext cx="7991475" cy="38973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8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C4B0388-7C7E-45C3-A6E3-3E637FAB2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C33F9F-6CBB-499E-A399-F579A1C082A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5B278D-E37B-46DC-954C-589B0EF3EA4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826578-F514-4D23-8B3F-F3016B7CA92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346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sz="quarter" idx="16" hasCustomPrompt="1"/>
          </p:nvPr>
        </p:nvSpPr>
        <p:spPr>
          <a:xfrm>
            <a:off x="576263" y="835025"/>
            <a:ext cx="7991475" cy="389731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0FE40DE-7E7D-4146-AB2D-5551E7E74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1770B-7A94-4844-AD38-CF8FB3080003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F74F79-D68A-45F4-B9C7-F1CCDF9519A6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356A03-20E1-4E11-AF69-2080BD58C145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979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white text and whi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chtergrondBeeld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3E4043">
              <a:alpha val="14902"/>
            </a:srgbClr>
          </a:solidFill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600" baseline="0"/>
            </a:lvl1pPr>
          </a:lstStyle>
          <a:p>
            <a:r>
              <a:rPr lang="en-US" noProof="0" dirty="0"/>
              <a:t>Drag picture to placeholder or click icon to add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6263" y="4411227"/>
            <a:ext cx="5112709" cy="4900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00">
                <a:solidFill>
                  <a:schemeClr val="bg1"/>
                </a:solidFill>
              </a:defRPr>
            </a:lvl1pPr>
            <a:lvl2pPr marL="0" indent="0">
              <a:buNone/>
              <a:defRPr sz="1000"/>
            </a:lvl2pPr>
            <a:lvl3pPr marL="0" indent="0">
              <a:buNone/>
              <a:defRPr sz="1000"/>
            </a:lvl3pPr>
            <a:lvl4pPr marL="0" indent="0">
              <a:buNone/>
              <a:defRPr sz="1000"/>
            </a:lvl4pPr>
            <a:lvl5pPr marL="0" indent="0">
              <a:buNone/>
              <a:defRPr sz="1000"/>
            </a:lvl5pPr>
          </a:lstStyle>
          <a:p>
            <a:pPr lvl="0"/>
            <a:r>
              <a:rPr lang="en-US" dirty="0"/>
              <a:t>Month, year</a:t>
            </a:r>
            <a:br>
              <a:rPr lang="en-US" dirty="0"/>
            </a:br>
            <a:r>
              <a:rPr lang="en-US" dirty="0"/>
              <a:t>Name presenter</a:t>
            </a:r>
          </a:p>
        </p:txBody>
      </p:sp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>
          <a:xfrm>
            <a:off x="576263" y="1659467"/>
            <a:ext cx="5112709" cy="1744133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Click to edit title max over 2x lines</a:t>
            </a:r>
          </a:p>
        </p:txBody>
      </p:sp>
      <p:sp>
        <p:nvSpPr>
          <p:cNvPr id="21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576263" y="3488267"/>
            <a:ext cx="5112709" cy="762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rgbClr val="FF6C00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F59E71B1-F750-4435-986C-7F9EF205609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369888"/>
            <a:ext cx="552450" cy="6096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9294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3" hasCustomPrompt="1"/>
          </p:nvPr>
        </p:nvSpPr>
        <p:spPr>
          <a:xfrm>
            <a:off x="4859338" y="835026"/>
            <a:ext cx="3708400" cy="3898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 baseline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576264" y="835025"/>
            <a:ext cx="3708400" cy="3898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A1EA73AF-7637-4A6C-A4B0-311EBFC6D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4264F-6D72-4F24-8CD7-BE495E8BB687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3CD3D90-6931-458C-A0AF-D2BBC25C8663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E8558DF-C777-4C31-85A8-21E662F0A5EB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01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s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835025"/>
            <a:ext cx="3708400" cy="3897313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 baseline="0"/>
            </a:lvl1pPr>
            <a:lvl2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  <a:lvl6pPr marL="1714500" indent="0">
              <a:buNone/>
              <a:defRPr/>
            </a:lvl6pPr>
          </a:lstStyle>
          <a:p>
            <a:pPr lvl="0"/>
            <a:r>
              <a:rPr lang="en-US"/>
              <a:t>Click to add text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  <a:p>
            <a:pPr lvl="4"/>
            <a:r>
              <a:rPr lang="en-US"/>
              <a:t>Fourth level</a:t>
            </a:r>
          </a:p>
          <a:p>
            <a:pPr lvl="0"/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7" hasCustomPrompt="1"/>
          </p:nvPr>
        </p:nvSpPr>
        <p:spPr>
          <a:xfrm>
            <a:off x="4859338" y="835025"/>
            <a:ext cx="3708400" cy="3897313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/>
            </a:lvl1pPr>
            <a:lvl2pPr marL="287338" indent="-287338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</a:lstStyle>
          <a:p>
            <a:pPr lvl="0"/>
            <a:r>
              <a:rPr lang="en-US"/>
              <a:t>Click to add text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  <a:p>
            <a:pPr lvl="4"/>
            <a:r>
              <a:rPr lang="en-US"/>
              <a:t>Fourth level</a:t>
            </a:r>
            <a:endParaRPr lang="en-US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3872E2A8-E205-4778-8440-C86A31617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E4B11B-E592-4BB9-AE34-F70CB195E727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F1A4215-8A59-48E0-8F12-9F23CA60220A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CF294D08-94E6-49A2-9DF7-3985093964A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362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6"/>
          </a:solidFill>
        </p:spPr>
        <p:txBody>
          <a:bodyPr tIns="2916000"/>
          <a:lstStyle>
            <a:lvl1pPr marL="0" indent="0" algn="ctr">
              <a:lnSpc>
                <a:spcPct val="100000"/>
              </a:lnSpc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Drag picture to placeholder </a:t>
            </a:r>
            <a:br>
              <a:rPr lang="en-US" noProof="0"/>
            </a:br>
            <a:r>
              <a:rPr lang="en-US" noProof="0"/>
              <a:t>or click icon to add</a:t>
            </a:r>
            <a:endParaRPr lang="en-US" noProof="0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576264" y="835025"/>
            <a:ext cx="3708400" cy="38973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B1301CE-B3DE-49E1-B3B2-EA2475A78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263" y="195263"/>
            <a:ext cx="3708400" cy="504825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3F7EFBD-DB9C-45C5-9F2E-C46AEC5F67DA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53377E4-E0A6-4CAB-B97D-2004235209BF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E4FCB58-7D88-4A1A-B1DD-02B1B052F520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92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9"/>
          <p:cNvSpPr>
            <a:spLocks noGrp="1"/>
          </p:cNvSpPr>
          <p:nvPr>
            <p:ph type="pic" sz="quarter" idx="24" hasCustomPrompt="1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accent6"/>
          </a:solidFill>
        </p:spPr>
        <p:txBody>
          <a:bodyPr tIns="2916000"/>
          <a:lstStyle>
            <a:lvl1pPr marL="0" indent="0" algn="ctr">
              <a:lnSpc>
                <a:spcPct val="100000"/>
              </a:lnSpc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Drag picture to placeholder</a:t>
            </a:r>
            <a:br>
              <a:rPr lang="en-US" noProof="0"/>
            </a:br>
            <a:r>
              <a:rPr lang="en-US" noProof="0"/>
              <a:t>or click icon to add</a:t>
            </a:r>
            <a:endParaRPr lang="en-US" noProof="0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25" hasCustomPrompt="1"/>
          </p:nvPr>
        </p:nvSpPr>
        <p:spPr>
          <a:xfrm>
            <a:off x="4859338" y="835025"/>
            <a:ext cx="3681797" cy="38973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AEE6764-BCD9-4C0F-8D7F-6DAB3E011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9338" y="195263"/>
            <a:ext cx="3681797" cy="504825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10B3F087-DB20-4A94-AB80-B37ECB4779CB}"/>
              </a:ext>
            </a:extLst>
          </p:cNvPr>
          <p:cNvSpPr>
            <a:spLocks noGrp="1"/>
          </p:cNvSpPr>
          <p:nvPr>
            <p:ph type="dt" sz="half" idx="2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9C6D60D1-99A0-4A98-BC8E-3EF57AA94001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76BAC64-3B0D-463F-8B20-473CDA4BD824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614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right 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3505335" y="835025"/>
            <a:ext cx="5062402" cy="3897313"/>
          </a:xfrm>
          <a:prstGeom prst="rect">
            <a:avLst/>
          </a:prstGeom>
          <a:solidFill>
            <a:schemeClr val="accent6"/>
          </a:solidFill>
        </p:spPr>
        <p:txBody>
          <a:bodyPr tIns="2232000"/>
          <a:lstStyle>
            <a:lvl1pPr marL="0" indent="0" algn="ctr">
              <a:lnSpc>
                <a:spcPct val="100000"/>
              </a:lnSpc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576264" y="835025"/>
            <a:ext cx="2641070" cy="38973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82C27FB-C163-4802-BBE9-1194F6A07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5946856-8546-4DA9-9A8E-E5AE5A89C49C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75E8465-767D-44BA-B892-E9FA43E13D51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6D917-89B9-4999-9898-0406930D63BE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462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right large)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3505335" y="835025"/>
            <a:ext cx="5062402" cy="3897313"/>
          </a:xfrm>
          <a:prstGeom prst="roundRect">
            <a:avLst>
              <a:gd name="adj" fmla="val 4402"/>
            </a:avLst>
          </a:prstGeom>
          <a:solidFill>
            <a:schemeClr val="accent6"/>
          </a:solidFill>
          <a:effectLst/>
          <a:extLst>
            <a:ext uri="{53640926-AAD7-44D8-BBD7-CCE9431645EC}">
              <a14:shadowObscured xmlns:a14="http://schemas.microsoft.com/office/drawing/2010/main"/>
            </a:ext>
          </a:extLst>
        </p:spPr>
        <p:txBody>
          <a:bodyPr lIns="0" tIns="2232000" rIns="0" bIns="0"/>
          <a:lstStyle>
            <a:lvl1pPr marL="0" indent="0" algn="ctr">
              <a:lnSpc>
                <a:spcPct val="100000"/>
              </a:lnSpc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576264" y="835025"/>
            <a:ext cx="2641070" cy="38973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6B6A0F-FAB0-4F8C-9459-30EDA0835272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9A77CE-E662-481F-BCC4-5E6BB30CACEC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D6AD45-0EAC-4DBD-8C61-C0F4ACB53601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82C27FB-C163-4802-BBE9-1194F6A07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936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right 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4859336" y="835025"/>
            <a:ext cx="3708401" cy="3897313"/>
          </a:xfrm>
          <a:prstGeom prst="rect">
            <a:avLst/>
          </a:prstGeom>
          <a:solidFill>
            <a:schemeClr val="accent6"/>
          </a:solidFill>
        </p:spPr>
        <p:txBody>
          <a:bodyPr tIns="2232000"/>
          <a:lstStyle>
            <a:lvl1pPr marL="0" indent="0" algn="ctr">
              <a:lnSpc>
                <a:spcPct val="100000"/>
              </a:lnSpc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835025"/>
            <a:ext cx="3708400" cy="3897313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 baseline="0"/>
            </a:lvl1pPr>
            <a:lvl2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  <a:lvl6pPr marL="1714500" indent="0">
              <a:buNone/>
              <a:defRPr/>
            </a:lvl6pPr>
          </a:lstStyle>
          <a:p>
            <a:pPr lvl="0"/>
            <a:r>
              <a:rPr lang="en-US"/>
              <a:t>Click to add text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  <a:p>
            <a:pPr lvl="4"/>
            <a:r>
              <a:rPr lang="en-US"/>
              <a:t>Fourth level</a:t>
            </a:r>
          </a:p>
          <a:p>
            <a:pPr lvl="0"/>
            <a:endParaRPr lang="en-US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1526E6-52FE-4A12-AF1B-B37A25A00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077FD35B-6C0E-42DE-85B1-6521194AA6A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B11B6FB-578C-4F3B-A98D-5AF9DECFC4C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518D1FF-B499-48AE-A463-FCD1B03277A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704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right small)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4859336" y="835025"/>
            <a:ext cx="3708401" cy="3897313"/>
          </a:xfrm>
          <a:prstGeom prst="roundRect">
            <a:avLst>
              <a:gd name="adj" fmla="val 4626"/>
            </a:avLst>
          </a:prstGeom>
          <a:solidFill>
            <a:schemeClr val="accent6"/>
          </a:solidFill>
          <a:effectLst/>
        </p:spPr>
        <p:txBody>
          <a:bodyPr tIns="2232000"/>
          <a:lstStyle>
            <a:lvl1pPr marL="0" indent="0" algn="ctr">
              <a:lnSpc>
                <a:spcPct val="100000"/>
              </a:lnSpc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835025"/>
            <a:ext cx="3708400" cy="3897313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 baseline="0"/>
            </a:lvl1pPr>
            <a:lvl2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  <a:lvl6pPr marL="1714500" indent="0">
              <a:buNone/>
              <a:defRPr/>
            </a:lvl6pPr>
          </a:lstStyle>
          <a:p>
            <a:pPr lvl="0"/>
            <a:r>
              <a:rPr lang="en-US"/>
              <a:t>Click to add text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  <a:p>
            <a:pPr lvl="4"/>
            <a:r>
              <a:rPr lang="en-US"/>
              <a:t>Fourth level</a:t>
            </a:r>
          </a:p>
          <a:p>
            <a:pPr lvl="0"/>
            <a:endParaRPr lang="en-US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1526E6-52FE-4A12-AF1B-B37A25A00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7DD8DB3-C531-4BAF-94DF-B0A78EC7175A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344BE83-BA14-49B6-A392-4BAD50F8603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F0C4FF9-2E18-439F-BB75-2227EBAD588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251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 (w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EBA7FD14-63CD-42B5-8123-E0D2D06AE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D40CD0-E62A-40D6-A9A7-E90A7941CF89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871E6EE-F796-4FC9-A7D0-4C318002A703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AA59B62-65E5-4805-9C65-6AB0D3219CEE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1D87977-6410-4861-821B-247A28DFF45D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576263" y="835025"/>
            <a:ext cx="7991475" cy="3897313"/>
          </a:xfrm>
          <a:solidFill>
            <a:schemeClr val="accent6"/>
          </a:solidFill>
        </p:spPr>
        <p:txBody>
          <a:bodyPr tIns="2232000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SzTx/>
              <a:buFont typeface="Arial" panose="020B0604020202020204" pitchFamily="34" charset="0"/>
              <a:buNone/>
              <a:tabLst>
                <a:tab pos="266700" algn="l"/>
              </a:tabLst>
              <a:defRPr/>
            </a:pPr>
            <a:r>
              <a:rPr lang="en-US" noProof="0"/>
              <a:t>Drag picture to placeholder or click icon to add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66524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with vide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61EF6098-F062-48C8-804B-4CB80BE90332}"/>
              </a:ext>
            </a:extLst>
          </p:cNvPr>
          <p:cNvSpPr>
            <a:spLocks noGrp="1"/>
          </p:cNvSpPr>
          <p:nvPr>
            <p:ph type="media" sz="quarter" idx="17" hasCustomPrompt="1"/>
          </p:nvPr>
        </p:nvSpPr>
        <p:spPr>
          <a:xfrm>
            <a:off x="0" y="0"/>
            <a:ext cx="9144000" cy="5143500"/>
          </a:xfrm>
          <a:solidFill>
            <a:srgbClr val="3E4043">
              <a:alpha val="14902"/>
            </a:srgb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SzTx/>
              <a:buFont typeface="Arial" panose="020B0604020202020204" pitchFamily="34" charset="0"/>
              <a:buNone/>
              <a:tabLst>
                <a:tab pos="266700" algn="l"/>
              </a:tabLst>
              <a:defRPr/>
            </a:pPr>
            <a:r>
              <a:rPr lang="en-US" noProof="0"/>
              <a:t>Drag movie to placeholder or click icon to add</a:t>
            </a:r>
            <a:endParaRPr lang="en-US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DE8C169-6D44-4FAB-8862-F0E9E8469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263" y="4227513"/>
            <a:ext cx="7991474" cy="5048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48403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5397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orange text and whi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chtergrondBeeld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3E4043">
              <a:alpha val="14902"/>
            </a:srgbClr>
          </a:solidFill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600" baseline="0"/>
            </a:lvl1pPr>
          </a:lstStyle>
          <a:p>
            <a:r>
              <a:rPr lang="en-US" noProof="0" dirty="0"/>
              <a:t>Drag picture to placeholder or click icon to add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6263" y="4411227"/>
            <a:ext cx="5112709" cy="4900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00">
                <a:solidFill>
                  <a:schemeClr val="bg1"/>
                </a:solidFill>
              </a:defRPr>
            </a:lvl1pPr>
            <a:lvl2pPr marL="0" indent="0">
              <a:buNone/>
              <a:defRPr sz="1000"/>
            </a:lvl2pPr>
            <a:lvl3pPr marL="0" indent="0">
              <a:buNone/>
              <a:defRPr sz="1000"/>
            </a:lvl3pPr>
            <a:lvl4pPr marL="0" indent="0">
              <a:buNone/>
              <a:defRPr sz="1000"/>
            </a:lvl4pPr>
            <a:lvl5pPr marL="0" indent="0">
              <a:buNone/>
              <a:defRPr sz="1000"/>
            </a:lvl5pPr>
          </a:lstStyle>
          <a:p>
            <a:pPr lvl="0"/>
            <a:r>
              <a:rPr lang="en-US" dirty="0"/>
              <a:t>Month, year</a:t>
            </a:r>
            <a:br>
              <a:rPr lang="en-US" dirty="0"/>
            </a:br>
            <a:r>
              <a:rPr lang="en-US" dirty="0"/>
              <a:t>Name presenter</a:t>
            </a:r>
          </a:p>
        </p:txBody>
      </p:sp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>
          <a:xfrm>
            <a:off x="576263" y="1659467"/>
            <a:ext cx="5112709" cy="1744133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3800">
                <a:solidFill>
                  <a:schemeClr val="accent2"/>
                </a:solidFill>
              </a:defRPr>
            </a:lvl1pPr>
          </a:lstStyle>
          <a:p>
            <a:r>
              <a:rPr lang="en-US" noProof="0" dirty="0"/>
              <a:t>Click to edit title max over 2x lines</a:t>
            </a:r>
          </a:p>
        </p:txBody>
      </p:sp>
      <p:sp>
        <p:nvSpPr>
          <p:cNvPr id="21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576263" y="3488267"/>
            <a:ext cx="5112709" cy="762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rgbClr val="FF6C00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0E6E70A5-8AF3-4A7A-B204-A2BBA103534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369888"/>
            <a:ext cx="552450" cy="6096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7043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ble Placeholder 6"/>
          <p:cNvSpPr>
            <a:spLocks noGrp="1"/>
          </p:cNvSpPr>
          <p:nvPr>
            <p:ph type="tbl" sz="quarter" idx="16"/>
          </p:nvPr>
        </p:nvSpPr>
        <p:spPr>
          <a:xfrm>
            <a:off x="576261" y="835024"/>
            <a:ext cx="7990394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table</a:t>
            </a:r>
            <a:endParaRPr lang="en-US" noProof="0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BA7FD14-63CD-42B5-8123-E0D2D06AE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D40CD0-E62A-40D6-A9A7-E90A7941CF89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871E6EE-F796-4FC9-A7D0-4C318002A703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AA59B62-65E5-4805-9C65-6AB0D3219CEE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96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EEE115E-9A03-449B-92F1-3CD40794A0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7900" y="2057400"/>
            <a:ext cx="3086100" cy="3086100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576262" y="835024"/>
            <a:ext cx="5990400" cy="3168000"/>
          </a:xfrm>
          <a:prstGeom prst="rect">
            <a:avLst/>
          </a:prstGeom>
        </p:spPr>
        <p:txBody>
          <a:bodyPr lIns="0" tIns="0" rIns="0">
            <a:normAutofit/>
          </a:bodyPr>
          <a:lstStyle>
            <a:lvl1pPr marL="0" indent="0">
              <a:lnSpc>
                <a:spcPct val="100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“Quote”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A140A6-5D0E-4488-95CA-4733486F5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200B3A-B3FB-4A32-A145-4E221A432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DC275C-83AD-4E74-9F99-2A21F1C78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147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(white text - on dark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6"/>
          </a:solidFill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Drag picture into placeholder</a:t>
            </a:r>
            <a:endParaRPr lang="en-US" noProof="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43C7E15-6A7F-304C-9E96-52D4906FD9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263" y="835024"/>
            <a:ext cx="5976000" cy="3168000"/>
          </a:xfrm>
          <a:prstGeom prst="rect">
            <a:avLst/>
          </a:prstGeom>
        </p:spPr>
        <p:txBody>
          <a:bodyPr lIns="0" rIns="0">
            <a:normAutofit/>
          </a:bodyPr>
          <a:lstStyle>
            <a:lvl1pPr marL="0" indent="0">
              <a:lnSpc>
                <a:spcPct val="10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“Quote”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5FDA8F-E5DE-42B3-BE10-7B8BCDC83F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6D733F-B7CE-451D-A09C-370A3D494B3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4006D7-7C1F-4025-93C7-D6BFDD015AC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655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(dark text - on light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6"/>
          </a:solidFill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Drag </a:t>
            </a:r>
            <a:r>
              <a:rPr lang="en-US" noProof="0"/>
              <a:t>picture</a:t>
            </a:r>
            <a:r>
              <a:rPr lang="en-US"/>
              <a:t> into placeholder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43C7E15-6A7F-304C-9E96-52D4906FD9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263" y="835024"/>
            <a:ext cx="5976000" cy="3168000"/>
          </a:xfrm>
          <a:prstGeom prst="rect">
            <a:avLst/>
          </a:prstGeom>
        </p:spPr>
        <p:txBody>
          <a:bodyPr lIns="0" rIns="0">
            <a:normAutofit/>
          </a:bodyPr>
          <a:lstStyle>
            <a:lvl1pPr marL="0" indent="0">
              <a:lnSpc>
                <a:spcPct val="100000"/>
              </a:lnSpc>
              <a:defRPr sz="3600">
                <a:solidFill>
                  <a:srgbClr val="53565A"/>
                </a:solidFill>
              </a:defRPr>
            </a:lvl1pPr>
          </a:lstStyle>
          <a:p>
            <a:r>
              <a:rPr lang="en-US"/>
              <a:t>“Quote”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5D03DB-E24A-4B52-B9D9-B3D6DF21389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8D1E53-7D02-44DA-8691-6E53E6200A0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3AB17E-1E0B-4FA0-982D-17BEFEF8771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528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226F7B-C707-4C07-B686-02CD29F0CAD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76263" y="1944888"/>
            <a:ext cx="3708400" cy="1594378"/>
          </a:xfrm>
        </p:spPr>
        <p:txBody>
          <a:bodyPr/>
          <a:lstStyle>
            <a:lvl1pPr marL="0" indent="0">
              <a:buNone/>
              <a:tabLst/>
              <a:defRPr lang="en-US" sz="5000" kern="120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Closing line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6263" y="4330700"/>
            <a:ext cx="5112709" cy="44886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0" indent="0">
              <a:buNone/>
              <a:defRPr sz="1000"/>
            </a:lvl2pPr>
            <a:lvl3pPr marL="0" indent="0">
              <a:buNone/>
              <a:defRPr sz="1000"/>
            </a:lvl3pPr>
            <a:lvl4pPr marL="0" indent="0">
              <a:buNone/>
              <a:defRPr sz="1000"/>
            </a:lvl4pPr>
            <a:lvl5pPr marL="0" indent="0">
              <a:buNone/>
              <a:defRPr sz="1000"/>
            </a:lvl5pPr>
          </a:lstStyle>
          <a:p>
            <a:pPr lvl="0"/>
            <a:r>
              <a:rPr lang="en-US"/>
              <a:t>Department</a:t>
            </a:r>
            <a:br>
              <a:rPr lang="en-US"/>
            </a:br>
            <a:r>
              <a:rPr lang="en-US"/>
              <a:t>Date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ED1E7E9-0B74-D54C-8C9A-067E1D0C0E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178" y="1283678"/>
            <a:ext cx="3859822" cy="3859822"/>
          </a:xfrm>
          <a:prstGeom prst="rect">
            <a:avLst/>
          </a:prstGeom>
        </p:spPr>
      </p:pic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AC1E151E-40BD-4BA6-BA47-B4CC88EEAB3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369888"/>
            <a:ext cx="552450" cy="6096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US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654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/>
          <p:cNvSpPr>
            <a:spLocks noGrp="1"/>
          </p:cNvSpPr>
          <p:nvPr>
            <p:ph type="chart" sz="quarter" idx="15"/>
          </p:nvPr>
        </p:nvSpPr>
        <p:spPr>
          <a:xfrm>
            <a:off x="576262" y="835024"/>
            <a:ext cx="7990393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573F1347-FE67-40E4-AA2D-310D37787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90D2E0-D57F-4A41-BD5C-3583FF074B3E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4C421E-5D95-451E-8949-471305E9407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9D60DA-BD57-4569-90FD-32EA726464E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154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har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/>
          <p:cNvSpPr>
            <a:spLocks noGrp="1"/>
          </p:cNvSpPr>
          <p:nvPr>
            <p:ph type="chart" sz="quarter" idx="15"/>
          </p:nvPr>
        </p:nvSpPr>
        <p:spPr>
          <a:xfrm>
            <a:off x="4859339" y="835025"/>
            <a:ext cx="3708400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834831"/>
            <a:ext cx="3708400" cy="3900618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 baseline="0"/>
            </a:lvl1pPr>
            <a:lvl2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  <a:lvl6pPr marL="1714500" indent="0">
              <a:buNone/>
              <a:defRPr/>
            </a:lvl6pPr>
          </a:lstStyle>
          <a:p>
            <a:pPr lvl="0"/>
            <a:r>
              <a:rPr lang="en-US"/>
              <a:t>Click to add text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  <a:p>
            <a:pPr lvl="4"/>
            <a:r>
              <a:rPr lang="en-US"/>
              <a:t>Fourth level</a:t>
            </a:r>
          </a:p>
          <a:p>
            <a:pPr lvl="0"/>
            <a:endParaRPr lang="en-US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544DA18-BA2E-49AF-B2A3-110A868A5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0B1EFA-FE5D-49F8-A5F8-64954B1A7280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35A3B56-08BB-4B0C-8F45-D0C01C59B0B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001A6C6-F35F-4B8D-9A93-636EA444ED2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420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har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/>
          <p:cNvSpPr>
            <a:spLocks noGrp="1"/>
          </p:cNvSpPr>
          <p:nvPr>
            <p:ph type="chart" sz="quarter" idx="15"/>
          </p:nvPr>
        </p:nvSpPr>
        <p:spPr>
          <a:xfrm>
            <a:off x="576263" y="835025"/>
            <a:ext cx="3708400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859339" y="835025"/>
            <a:ext cx="3708400" cy="3900618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 baseline="0"/>
            </a:lvl1pPr>
            <a:lvl2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  <a:lvl6pPr marL="1714500" indent="0">
              <a:buNone/>
              <a:defRPr/>
            </a:lvl6pPr>
          </a:lstStyle>
          <a:p>
            <a:pPr lvl="0"/>
            <a:r>
              <a:rPr lang="en-US"/>
              <a:t>Click to add text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  <a:p>
            <a:pPr lvl="4"/>
            <a:r>
              <a:rPr lang="en-US"/>
              <a:t>Fourth level</a:t>
            </a:r>
          </a:p>
          <a:p>
            <a:pPr lvl="0"/>
            <a:endParaRPr lang="en-US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544DA18-BA2E-49AF-B2A3-110A868A5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0B1EFA-FE5D-49F8-A5F8-64954B1A7280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35A3B56-08BB-4B0C-8F45-D0C01C59B0B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001A6C6-F35F-4B8D-9A93-636EA444ED2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5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4859337" y="835024"/>
            <a:ext cx="3708401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4" name="Chart Placeholder 5"/>
          <p:cNvSpPr>
            <a:spLocks noGrp="1"/>
          </p:cNvSpPr>
          <p:nvPr>
            <p:ph type="chart" sz="quarter" idx="15"/>
          </p:nvPr>
        </p:nvSpPr>
        <p:spPr>
          <a:xfrm>
            <a:off x="576262" y="835024"/>
            <a:ext cx="3708401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897C3F8B-AA01-47E2-9CB3-C8B5B86F1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D27E724-76AC-43CB-8150-488BD4B602E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402BF66-0833-4D31-80F3-93788D9D40C8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46FAC6A-2EDD-45F1-BB2D-4D0B78A0510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437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hree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/>
          <p:cNvSpPr>
            <a:spLocks noGrp="1"/>
          </p:cNvSpPr>
          <p:nvPr>
            <p:ph type="chart" sz="quarter" idx="15"/>
          </p:nvPr>
        </p:nvSpPr>
        <p:spPr>
          <a:xfrm>
            <a:off x="576263" y="835025"/>
            <a:ext cx="2471825" cy="38988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8" name="Chart Placeholder 5"/>
          <p:cNvSpPr>
            <a:spLocks noGrp="1"/>
          </p:cNvSpPr>
          <p:nvPr>
            <p:ph type="chart" sz="quarter" idx="18"/>
          </p:nvPr>
        </p:nvSpPr>
        <p:spPr>
          <a:xfrm>
            <a:off x="3336087" y="835025"/>
            <a:ext cx="2471825" cy="38988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9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095912" y="835025"/>
            <a:ext cx="2471825" cy="38988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F6AC3EB6-1B81-4F6E-9980-641B2C288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0E28DA-F910-4040-B42A-86EE40EE144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2FDF0E6-F08C-4144-89DF-E19E4D5C0576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851FF921-569A-4A54-859C-5F61B641D598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298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orange and gray text and whi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chtergrondBeeld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3E4043">
              <a:alpha val="14902"/>
            </a:srgbClr>
          </a:solidFill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600" baseline="0"/>
            </a:lvl1pPr>
          </a:lstStyle>
          <a:p>
            <a:r>
              <a:rPr lang="en-US" noProof="0" dirty="0"/>
              <a:t>Drag picture to placeholder or click icon to add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6263" y="4411227"/>
            <a:ext cx="5112709" cy="4900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00">
                <a:solidFill>
                  <a:schemeClr val="tx1"/>
                </a:solidFill>
              </a:defRPr>
            </a:lvl1pPr>
            <a:lvl2pPr marL="0" indent="0">
              <a:buNone/>
              <a:defRPr sz="1000"/>
            </a:lvl2pPr>
            <a:lvl3pPr marL="0" indent="0">
              <a:buNone/>
              <a:defRPr sz="1000"/>
            </a:lvl3pPr>
            <a:lvl4pPr marL="0" indent="0">
              <a:buNone/>
              <a:defRPr sz="1000"/>
            </a:lvl4pPr>
            <a:lvl5pPr marL="0" indent="0">
              <a:buNone/>
              <a:defRPr sz="1000"/>
            </a:lvl5pPr>
          </a:lstStyle>
          <a:p>
            <a:pPr lvl="0"/>
            <a:r>
              <a:rPr lang="en-US" dirty="0"/>
              <a:t>Month, year</a:t>
            </a:r>
            <a:br>
              <a:rPr lang="en-US" dirty="0"/>
            </a:br>
            <a:r>
              <a:rPr lang="en-US" dirty="0"/>
              <a:t>Name presenter</a:t>
            </a:r>
          </a:p>
        </p:txBody>
      </p:sp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>
          <a:xfrm>
            <a:off x="576263" y="1659467"/>
            <a:ext cx="5112709" cy="1744133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3800">
                <a:solidFill>
                  <a:schemeClr val="accent2"/>
                </a:solidFill>
              </a:defRPr>
            </a:lvl1pPr>
          </a:lstStyle>
          <a:p>
            <a:r>
              <a:rPr lang="en-US" noProof="0" dirty="0"/>
              <a:t>Click to edit title max over 2x lines</a:t>
            </a:r>
          </a:p>
        </p:txBody>
      </p:sp>
      <p:sp>
        <p:nvSpPr>
          <p:cNvPr id="21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576263" y="3488267"/>
            <a:ext cx="5112709" cy="762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rgbClr val="FF6C00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0E6E70A5-8AF3-4A7A-B204-A2BBA103534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369888"/>
            <a:ext cx="552450" cy="6096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9311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in title slide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6263" y="4411227"/>
            <a:ext cx="5112709" cy="4900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 sz="1300"/>
            </a:lvl1pPr>
            <a:lvl2pPr marL="0" indent="0">
              <a:buNone/>
              <a:defRPr sz="1000"/>
            </a:lvl2pPr>
            <a:lvl3pPr marL="0" indent="0">
              <a:buNone/>
              <a:defRPr sz="1000"/>
            </a:lvl3pPr>
            <a:lvl4pPr marL="0" indent="0">
              <a:buNone/>
              <a:defRPr sz="1000"/>
            </a:lvl4pPr>
            <a:lvl5pPr marL="0" indent="0">
              <a:buNone/>
              <a:defRPr sz="1000"/>
            </a:lvl5pPr>
          </a:lstStyle>
          <a:p>
            <a:pPr lvl="0"/>
            <a:r>
              <a:rPr lang="en-US" dirty="0"/>
              <a:t>Month, year</a:t>
            </a:r>
            <a:br>
              <a:rPr lang="en-US" dirty="0"/>
            </a:br>
            <a:r>
              <a:rPr lang="en-US" dirty="0"/>
              <a:t>Name presenter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76263" y="1659467"/>
            <a:ext cx="5112709" cy="1744133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3800">
                <a:solidFill>
                  <a:srgbClr val="53565A"/>
                </a:solidFill>
              </a:defRPr>
            </a:lvl1pPr>
          </a:lstStyle>
          <a:p>
            <a:r>
              <a:rPr lang="en-US" noProof="0" dirty="0"/>
              <a:t>Click to edit title max over 2x lines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576263" y="3488267"/>
            <a:ext cx="5112709" cy="762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rgbClr val="FF6C00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ED1E7E9-0B74-D54C-8C9A-067E1D0C0E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178" y="1283678"/>
            <a:ext cx="3859822" cy="3859822"/>
          </a:xfrm>
          <a:prstGeom prst="rect">
            <a:avLst/>
          </a:prstGeom>
        </p:spPr>
      </p:pic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E8A0C770-19FC-43E2-AEE2-B18B053BEFF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369888"/>
            <a:ext cx="552450" cy="6096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US"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0"/>
            <a:ext cx="9138993" cy="797661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576264" y="1063626"/>
            <a:ext cx="7991474" cy="1565274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tx1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US" dirty="0"/>
              <a:t>Click to edit title</a:t>
            </a:r>
            <a:br>
              <a:rPr lang="en-US" dirty="0"/>
            </a:br>
            <a:r>
              <a:rPr lang="en-US" dirty="0"/>
              <a:t>max over 2 lines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576264" y="2641599"/>
            <a:ext cx="7991474" cy="660401"/>
          </a:xfrm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defRPr sz="20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Subtitle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6EA6FA-95FE-4F8F-85EC-1FAC96E3B7C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310452-B107-48F7-82C4-83CEEEAF2C7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B5289F-FA18-43F2-8D12-2C70CDD7C8F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576262" y="835025"/>
            <a:ext cx="7991475" cy="389731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88000" indent="-288000">
              <a:defRPr lang="en-GB" dirty="0"/>
            </a:lvl1pPr>
          </a:lstStyle>
          <a:p>
            <a:pPr marL="285750" lvl="0" indent="-285750">
              <a:lnSpc>
                <a:spcPct val="100000"/>
              </a:lnSpc>
            </a:pPr>
            <a:r>
              <a:rPr lang="en-US"/>
              <a:t>Click to edit Master text styles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70D682A7-E09E-481B-B790-3AF34F8C4E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Agenda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3A9B50-46B5-4E97-BF86-927797BF349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1E6D825-B685-43C9-80D2-C60FD7D0785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B9D7424-FFC1-4F16-B297-C0AF041229F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608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2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slideLayout" Target="../slideLayouts/slideLayout31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46.xml"/><Relationship Id="rId18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6.xml"/><Relationship Id="rId21" Type="http://schemas.openxmlformats.org/officeDocument/2006/relationships/slideLayout" Target="../slideLayouts/slideLayout54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17" Type="http://schemas.openxmlformats.org/officeDocument/2006/relationships/slideLayout" Target="../slideLayouts/slideLayout50.xml"/><Relationship Id="rId2" Type="http://schemas.openxmlformats.org/officeDocument/2006/relationships/slideLayout" Target="../slideLayouts/slideLayout35.xml"/><Relationship Id="rId16" Type="http://schemas.openxmlformats.org/officeDocument/2006/relationships/slideLayout" Target="../slideLayouts/slideLayout49.xml"/><Relationship Id="rId20" Type="http://schemas.openxmlformats.org/officeDocument/2006/relationships/slideLayout" Target="../slideLayouts/slideLayout53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24" Type="http://schemas.openxmlformats.org/officeDocument/2006/relationships/image" Target="../media/image4.svg"/><Relationship Id="rId5" Type="http://schemas.openxmlformats.org/officeDocument/2006/relationships/slideLayout" Target="../slideLayouts/slideLayout38.xml"/><Relationship Id="rId15" Type="http://schemas.openxmlformats.org/officeDocument/2006/relationships/slideLayout" Target="../slideLayouts/slideLayout48.xml"/><Relationship Id="rId23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19" Type="http://schemas.openxmlformats.org/officeDocument/2006/relationships/slideLayout" Target="../slideLayouts/slideLayout52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slideLayout" Target="../slideLayouts/slideLayout47.xml"/><Relationship Id="rId22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slideLayout" Target="../slideLayouts/slideLayout57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56.xml"/><Relationship Id="rId1" Type="http://schemas.openxmlformats.org/officeDocument/2006/relationships/slideLayout" Target="../slideLayouts/slideLayout55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6263" y="4961769"/>
            <a:ext cx="20592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961769"/>
            <a:ext cx="30861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4928590-4084-6B40-8DED-B4F8C98BED1B}"/>
              </a:ext>
            </a:extLst>
          </p:cNvPr>
          <p:cNvPicPr>
            <a:picLocks noChangeAspect="1"/>
          </p:cNvPicPr>
          <p:nvPr userDrawn="1"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1"/>
              </a:ext>
            </a:extLst>
          </a:blip>
          <a:srcRect/>
          <a:stretch/>
        </p:blipFill>
        <p:spPr>
          <a:xfrm>
            <a:off x="8567737" y="198501"/>
            <a:ext cx="401839" cy="443408"/>
          </a:xfrm>
          <a:prstGeom prst="rect">
            <a:avLst/>
          </a:prstGeom>
        </p:spPr>
      </p:pic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576263" y="195263"/>
            <a:ext cx="7821950" cy="504825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576263" y="835024"/>
            <a:ext cx="7991475" cy="38973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5DEE88-71BA-4950-8D35-00B2B8E793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677" y="4961769"/>
            <a:ext cx="389103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558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2" r:id="rId2"/>
    <p:sldLayoutId id="2147483803" r:id="rId3"/>
    <p:sldLayoutId id="2147483660" r:id="rId4"/>
    <p:sldLayoutId id="2147483802" r:id="rId5"/>
    <p:sldLayoutId id="2147483804" r:id="rId6"/>
    <p:sldLayoutId id="2147483701" r:id="rId7"/>
    <p:sldLayoutId id="2147483734" r:id="rId8"/>
    <p:sldLayoutId id="2147483650" r:id="rId9"/>
    <p:sldLayoutId id="2147483735" r:id="rId10"/>
    <p:sldLayoutId id="2147483708" r:id="rId11"/>
    <p:sldLayoutId id="2147483662" r:id="rId12"/>
    <p:sldLayoutId id="2147483703" r:id="rId13"/>
    <p:sldLayoutId id="2147483696" r:id="rId14"/>
    <p:sldLayoutId id="2147483663" r:id="rId15"/>
    <p:sldLayoutId id="2147483698" r:id="rId16"/>
    <p:sldLayoutId id="2147483699" r:id="rId17"/>
    <p:sldLayoutId id="2147483737" r:id="rId18"/>
    <p:sldLayoutId id="2147483666" r:id="rId19"/>
    <p:sldLayoutId id="2147483736" r:id="rId20"/>
    <p:sldLayoutId id="2147483738" r:id="rId21"/>
    <p:sldLayoutId id="2147483767" r:id="rId22"/>
    <p:sldLayoutId id="2147483669" r:id="rId23"/>
    <p:sldLayoutId id="2147483665" r:id="rId24"/>
    <p:sldLayoutId id="2147483664" r:id="rId25"/>
    <p:sldLayoutId id="2147483709" r:id="rId26"/>
    <p:sldLayoutId id="2147483670" r:id="rId27"/>
    <p:sldLayoutId id="2147483805" r:id="rId2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•"/>
        <a:tabLst>
          <a:tab pos="266700" algn="l"/>
        </a:tabLst>
        <a:defRPr lang="nl-NL" sz="18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46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−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64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82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00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de-DE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1809750" indent="-19526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62163" indent="-17621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33625" indent="-18256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598738" indent="-177800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63">
          <p15:clr>
            <a:srgbClr val="F26B43"/>
          </p15:clr>
        </p15:guide>
        <p15:guide id="2" pos="2880">
          <p15:clr>
            <a:srgbClr val="F26B43"/>
          </p15:clr>
        </p15:guide>
        <p15:guide id="3" pos="2699">
          <p15:clr>
            <a:srgbClr val="F26B43"/>
          </p15:clr>
        </p15:guide>
        <p15:guide id="4" pos="3061">
          <p15:clr>
            <a:srgbClr val="F26B43"/>
          </p15:clr>
        </p15:guide>
        <p15:guide id="5" pos="5397">
          <p15:clr>
            <a:srgbClr val="F26B43"/>
          </p15:clr>
        </p15:guide>
        <p15:guide id="6" orient="horz" pos="526" userDrawn="1">
          <p15:clr>
            <a:srgbClr val="F26B43"/>
          </p15:clr>
        </p15:guide>
        <p15:guide id="9" orient="horz" pos="441" userDrawn="1">
          <p15:clr>
            <a:srgbClr val="F26B43"/>
          </p15:clr>
        </p15:guide>
        <p15:guide id="10" orient="horz" pos="123" userDrawn="1">
          <p15:clr>
            <a:srgbClr val="F26B43"/>
          </p15:clr>
        </p15:guide>
        <p15:guide id="11" orient="horz" pos="3003" userDrawn="1">
          <p15:clr>
            <a:srgbClr val="547EBF"/>
          </p15:clr>
        </p15:guide>
        <p15:guide id="12" pos="5647" userDrawn="1">
          <p15:clr>
            <a:srgbClr val="547EBF"/>
          </p15:clr>
        </p15:guide>
        <p15:guide id="13" orient="horz" pos="3185" userDrawn="1">
          <p15:clr>
            <a:srgbClr val="9FCC3B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6263" y="4961769"/>
            <a:ext cx="20592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961769"/>
            <a:ext cx="30861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576263" y="195263"/>
            <a:ext cx="7821950" cy="504825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576263" y="835024"/>
            <a:ext cx="7991475" cy="38973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5DEE88-71BA-4950-8D35-00B2B8E793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677" y="4961769"/>
            <a:ext cx="389103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  <p:pic>
        <p:nvPicPr>
          <p:cNvPr id="10" name="Picture 7">
            <a:extLst>
              <a:ext uri="{FF2B5EF4-FFF2-40B4-BE49-F238E27FC236}">
                <a16:creationId xmlns:a16="http://schemas.microsoft.com/office/drawing/2014/main" id="{8D5161C8-EE77-4377-B6B1-7E9C29CB9F0D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8567737" y="198501"/>
            <a:ext cx="401839" cy="443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582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88" r:id="rId2"/>
    <p:sldLayoutId id="2147483792" r:id="rId3"/>
    <p:sldLayoutId id="2147483790" r:id="rId4"/>
    <p:sldLayoutId id="2147483791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•"/>
        <a:tabLst>
          <a:tab pos="266700" algn="l"/>
        </a:tabLst>
        <a:defRPr lang="nl-NL" sz="18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46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−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64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82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00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de-DE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1809750" indent="-19526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62163" indent="-17621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33625" indent="-18256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598738" indent="-177800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63">
          <p15:clr>
            <a:srgbClr val="F26B43"/>
          </p15:clr>
        </p15:guide>
        <p15:guide id="2" pos="2880">
          <p15:clr>
            <a:srgbClr val="F26B43"/>
          </p15:clr>
        </p15:guide>
        <p15:guide id="3" pos="2699">
          <p15:clr>
            <a:srgbClr val="F26B43"/>
          </p15:clr>
        </p15:guide>
        <p15:guide id="4" pos="3061">
          <p15:clr>
            <a:srgbClr val="F26B43"/>
          </p15:clr>
        </p15:guide>
        <p15:guide id="5" pos="5397">
          <p15:clr>
            <a:srgbClr val="F26B43"/>
          </p15:clr>
        </p15:guide>
        <p15:guide id="6" orient="horz" pos="526" userDrawn="1">
          <p15:clr>
            <a:srgbClr val="F26B43"/>
          </p15:clr>
        </p15:guide>
        <p15:guide id="9" orient="horz" pos="441" userDrawn="1">
          <p15:clr>
            <a:srgbClr val="F26B43"/>
          </p15:clr>
        </p15:guide>
        <p15:guide id="10" orient="horz" pos="123" userDrawn="1">
          <p15:clr>
            <a:srgbClr val="F26B43"/>
          </p15:clr>
        </p15:guide>
        <p15:guide id="11" orient="horz" pos="3003" userDrawn="1">
          <p15:clr>
            <a:srgbClr val="547EBF"/>
          </p15:clr>
        </p15:guide>
        <p15:guide id="12" pos="5647" userDrawn="1">
          <p15:clr>
            <a:srgbClr val="547EBF"/>
          </p15:clr>
        </p15:guide>
        <p15:guide id="13" orient="horz" pos="3185" userDrawn="1">
          <p15:clr>
            <a:srgbClr val="9FCC3B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E2E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6263" y="4961769"/>
            <a:ext cx="20592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961769"/>
            <a:ext cx="30861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576263" y="195263"/>
            <a:ext cx="7821950" cy="504825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576263" y="835024"/>
            <a:ext cx="7991475" cy="3897313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5DEE88-71BA-4950-8D35-00B2B8E793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677" y="4961769"/>
            <a:ext cx="389103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D2B5B76-D48B-486B-B148-17C02F22EB4C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rcRect/>
          <a:stretch/>
        </p:blipFill>
        <p:spPr>
          <a:xfrm>
            <a:off x="8570538" y="198501"/>
            <a:ext cx="396236" cy="443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54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801" r:id="rId16"/>
    <p:sldLayoutId id="2147483762" r:id="rId17"/>
    <p:sldLayoutId id="2147483763" r:id="rId18"/>
    <p:sldLayoutId id="2147483764" r:id="rId19"/>
    <p:sldLayoutId id="2147483765" r:id="rId20"/>
    <p:sldLayoutId id="2147483766" r:id="rId2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•"/>
        <a:tabLst>
          <a:tab pos="266700" algn="l"/>
        </a:tabLst>
        <a:defRPr lang="nl-NL" sz="1800" kern="1200" dirty="0" smtClean="0">
          <a:solidFill>
            <a:schemeClr val="bg1"/>
          </a:solidFill>
          <a:latin typeface="+mn-lt"/>
          <a:ea typeface="+mn-ea"/>
          <a:cs typeface="+mn-cs"/>
        </a:defRPr>
      </a:lvl1pPr>
      <a:lvl2pPr marL="46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−"/>
        <a:defRPr lang="nl-NL" sz="1600" kern="1200" dirty="0" smtClean="0">
          <a:solidFill>
            <a:schemeClr val="bg1"/>
          </a:solidFill>
          <a:latin typeface="+mn-lt"/>
          <a:ea typeface="+mn-ea"/>
          <a:cs typeface="+mn-cs"/>
        </a:defRPr>
      </a:lvl2pPr>
      <a:lvl3pPr marL="64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bg1"/>
          </a:solidFill>
          <a:latin typeface="+mn-lt"/>
          <a:ea typeface="+mn-ea"/>
          <a:cs typeface="+mn-cs"/>
        </a:defRPr>
      </a:lvl3pPr>
      <a:lvl4pPr marL="82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bg1"/>
          </a:solidFill>
          <a:latin typeface="+mn-lt"/>
          <a:ea typeface="+mn-ea"/>
          <a:cs typeface="+mn-cs"/>
        </a:defRPr>
      </a:lvl4pPr>
      <a:lvl5pPr marL="100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de-DE" sz="1600" kern="1200" dirty="0">
          <a:solidFill>
            <a:schemeClr val="bg1"/>
          </a:solidFill>
          <a:latin typeface="+mn-lt"/>
          <a:ea typeface="+mn-ea"/>
          <a:cs typeface="+mn-cs"/>
        </a:defRPr>
      </a:lvl5pPr>
      <a:lvl6pPr marL="1809750" indent="-19526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62163" indent="-17621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33625" indent="-18256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598738" indent="-177800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63">
          <p15:clr>
            <a:srgbClr val="F26B43"/>
          </p15:clr>
        </p15:guide>
        <p15:guide id="2" pos="2880">
          <p15:clr>
            <a:srgbClr val="F26B43"/>
          </p15:clr>
        </p15:guide>
        <p15:guide id="3" pos="2699">
          <p15:clr>
            <a:srgbClr val="F26B43"/>
          </p15:clr>
        </p15:guide>
        <p15:guide id="4" pos="3061">
          <p15:clr>
            <a:srgbClr val="F26B43"/>
          </p15:clr>
        </p15:guide>
        <p15:guide id="5" pos="5397">
          <p15:clr>
            <a:srgbClr val="F26B43"/>
          </p15:clr>
        </p15:guide>
        <p15:guide id="6" orient="horz" pos="526" userDrawn="1">
          <p15:clr>
            <a:srgbClr val="F26B43"/>
          </p15:clr>
        </p15:guide>
        <p15:guide id="9" orient="horz" pos="441" userDrawn="1">
          <p15:clr>
            <a:srgbClr val="F26B43"/>
          </p15:clr>
        </p15:guide>
        <p15:guide id="10" orient="horz" pos="123" userDrawn="1">
          <p15:clr>
            <a:srgbClr val="F26B43"/>
          </p15:clr>
        </p15:guide>
        <p15:guide id="11" orient="horz" pos="3003" userDrawn="1">
          <p15:clr>
            <a:srgbClr val="547EBF"/>
          </p15:clr>
        </p15:guide>
        <p15:guide id="12" pos="5647" userDrawn="1">
          <p15:clr>
            <a:srgbClr val="547EBF"/>
          </p15:clr>
        </p15:guide>
        <p15:guide id="13" orient="horz" pos="3185" userDrawn="1">
          <p15:clr>
            <a:srgbClr val="9FCC3B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E2E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6263" y="4961769"/>
            <a:ext cx="20592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961769"/>
            <a:ext cx="30861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576263" y="195263"/>
            <a:ext cx="7821950" cy="504825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576263" y="835024"/>
            <a:ext cx="7991475" cy="3897313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5DEE88-71BA-4950-8D35-00B2B8E793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677" y="4961769"/>
            <a:ext cx="389103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82F89014-7F8D-47C1-8D79-17A715C9D2BB}" type="slidenum">
              <a:rPr lang="en-US" smtClean="0"/>
              <a:pPr/>
              <a:t>‹Nº›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82B01DC-AA4B-4B09-A9C1-2490348EB46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8570538" y="198501"/>
            <a:ext cx="396236" cy="443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072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•"/>
        <a:tabLst>
          <a:tab pos="266700" algn="l"/>
        </a:tabLst>
        <a:defRPr lang="nl-NL" sz="1800" kern="1200" dirty="0" smtClean="0">
          <a:solidFill>
            <a:schemeClr val="bg1"/>
          </a:solidFill>
          <a:latin typeface="+mn-lt"/>
          <a:ea typeface="+mn-ea"/>
          <a:cs typeface="+mn-cs"/>
        </a:defRPr>
      </a:lvl1pPr>
      <a:lvl2pPr marL="46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−"/>
        <a:defRPr lang="nl-NL" sz="1600" kern="1200" dirty="0" smtClean="0">
          <a:solidFill>
            <a:schemeClr val="bg1"/>
          </a:solidFill>
          <a:latin typeface="+mn-lt"/>
          <a:ea typeface="+mn-ea"/>
          <a:cs typeface="+mn-cs"/>
        </a:defRPr>
      </a:lvl2pPr>
      <a:lvl3pPr marL="64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bg1"/>
          </a:solidFill>
          <a:latin typeface="+mn-lt"/>
          <a:ea typeface="+mn-ea"/>
          <a:cs typeface="+mn-cs"/>
        </a:defRPr>
      </a:lvl3pPr>
      <a:lvl4pPr marL="82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bg1"/>
          </a:solidFill>
          <a:latin typeface="+mn-lt"/>
          <a:ea typeface="+mn-ea"/>
          <a:cs typeface="+mn-cs"/>
        </a:defRPr>
      </a:lvl4pPr>
      <a:lvl5pPr marL="100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de-DE" sz="1600" kern="1200" dirty="0">
          <a:solidFill>
            <a:schemeClr val="bg1"/>
          </a:solidFill>
          <a:latin typeface="+mn-lt"/>
          <a:ea typeface="+mn-ea"/>
          <a:cs typeface="+mn-cs"/>
        </a:defRPr>
      </a:lvl5pPr>
      <a:lvl6pPr marL="1809750" indent="-19526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62163" indent="-17621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33625" indent="-18256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598738" indent="-177800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63">
          <p15:clr>
            <a:srgbClr val="F26B43"/>
          </p15:clr>
        </p15:guide>
        <p15:guide id="2" pos="2880">
          <p15:clr>
            <a:srgbClr val="F26B43"/>
          </p15:clr>
        </p15:guide>
        <p15:guide id="3" pos="2699">
          <p15:clr>
            <a:srgbClr val="F26B43"/>
          </p15:clr>
        </p15:guide>
        <p15:guide id="4" pos="3061">
          <p15:clr>
            <a:srgbClr val="F26B43"/>
          </p15:clr>
        </p15:guide>
        <p15:guide id="5" pos="5397">
          <p15:clr>
            <a:srgbClr val="F26B43"/>
          </p15:clr>
        </p15:guide>
        <p15:guide id="6" orient="horz" pos="526" userDrawn="1">
          <p15:clr>
            <a:srgbClr val="F26B43"/>
          </p15:clr>
        </p15:guide>
        <p15:guide id="9" orient="horz" pos="441" userDrawn="1">
          <p15:clr>
            <a:srgbClr val="F26B43"/>
          </p15:clr>
        </p15:guide>
        <p15:guide id="10" orient="horz" pos="123" userDrawn="1">
          <p15:clr>
            <a:srgbClr val="F26B43"/>
          </p15:clr>
        </p15:guide>
        <p15:guide id="11" orient="horz" pos="3003" userDrawn="1">
          <p15:clr>
            <a:srgbClr val="547EBF"/>
          </p15:clr>
        </p15:guide>
        <p15:guide id="12" pos="5647" userDrawn="1">
          <p15:clr>
            <a:srgbClr val="547EBF"/>
          </p15:clr>
        </p15:guide>
        <p15:guide id="13" orient="horz" pos="3185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ervice.elsevier.com/app/answers/detail/a_id/14808/supporthub/scopu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6164F-14D7-4C97-AFFF-0E08E03824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388" y="1515697"/>
            <a:ext cx="5797295" cy="1034203"/>
          </a:xfrm>
        </p:spPr>
        <p:txBody>
          <a:bodyPr/>
          <a:lstStyle/>
          <a:p>
            <a:r>
              <a:rPr lang="en-US" dirty="0"/>
              <a:t>Scopus Advanced Search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43E2E1-D8D0-428F-9CE1-98FD10199A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orma libre: forma 8">
            <a:extLst>
              <a:ext uri="{FF2B5EF4-FFF2-40B4-BE49-F238E27FC236}">
                <a16:creationId xmlns:a16="http://schemas.microsoft.com/office/drawing/2014/main" id="{39072F31-BA78-CD95-E4EA-51BBF7F6C1BE}"/>
              </a:ext>
            </a:extLst>
          </p:cNvPr>
          <p:cNvSpPr/>
          <p:nvPr/>
        </p:nvSpPr>
        <p:spPr>
          <a:xfrm>
            <a:off x="4269545" y="1645870"/>
            <a:ext cx="1033975" cy="344708"/>
          </a:xfrm>
          <a:custGeom>
            <a:avLst/>
            <a:gdLst>
              <a:gd name="connsiteX0" fmla="*/ 914400 w 1033975"/>
              <a:gd name="connsiteY0" fmla="*/ 35219 h 344708"/>
              <a:gd name="connsiteX1" fmla="*/ 773723 w 1033975"/>
              <a:gd name="connsiteY1" fmla="*/ 7084 h 344708"/>
              <a:gd name="connsiteX2" fmla="*/ 696350 w 1033975"/>
              <a:gd name="connsiteY2" fmla="*/ 50 h 344708"/>
              <a:gd name="connsiteX3" fmla="*/ 56270 w 1033975"/>
              <a:gd name="connsiteY3" fmla="*/ 21152 h 344708"/>
              <a:gd name="connsiteX4" fmla="*/ 28135 w 1033975"/>
              <a:gd name="connsiteY4" fmla="*/ 42253 h 344708"/>
              <a:gd name="connsiteX5" fmla="*/ 14067 w 1033975"/>
              <a:gd name="connsiteY5" fmla="*/ 84456 h 344708"/>
              <a:gd name="connsiteX6" fmla="*/ 0 w 1033975"/>
              <a:gd name="connsiteY6" fmla="*/ 154795 h 344708"/>
              <a:gd name="connsiteX7" fmla="*/ 21101 w 1033975"/>
              <a:gd name="connsiteY7" fmla="*/ 232167 h 344708"/>
              <a:gd name="connsiteX8" fmla="*/ 154744 w 1033975"/>
              <a:gd name="connsiteY8" fmla="*/ 337675 h 344708"/>
              <a:gd name="connsiteX9" fmla="*/ 281353 w 1033975"/>
              <a:gd name="connsiteY9" fmla="*/ 344708 h 344708"/>
              <a:gd name="connsiteX10" fmla="*/ 478301 w 1033975"/>
              <a:gd name="connsiteY10" fmla="*/ 330641 h 344708"/>
              <a:gd name="connsiteX11" fmla="*/ 562707 w 1033975"/>
              <a:gd name="connsiteY11" fmla="*/ 323607 h 344708"/>
              <a:gd name="connsiteX12" fmla="*/ 893298 w 1033975"/>
              <a:gd name="connsiteY12" fmla="*/ 309539 h 344708"/>
              <a:gd name="connsiteX13" fmla="*/ 1005840 w 1033975"/>
              <a:gd name="connsiteY13" fmla="*/ 239201 h 344708"/>
              <a:gd name="connsiteX14" fmla="*/ 1033975 w 1033975"/>
              <a:gd name="connsiteY14" fmla="*/ 182930 h 344708"/>
              <a:gd name="connsiteX15" fmla="*/ 1012873 w 1033975"/>
              <a:gd name="connsiteY15" fmla="*/ 77422 h 344708"/>
              <a:gd name="connsiteX16" fmla="*/ 984738 w 1033975"/>
              <a:gd name="connsiteY16" fmla="*/ 56321 h 344708"/>
              <a:gd name="connsiteX17" fmla="*/ 900332 w 1033975"/>
              <a:gd name="connsiteY17" fmla="*/ 42253 h 344708"/>
              <a:gd name="connsiteX18" fmla="*/ 858129 w 1033975"/>
              <a:gd name="connsiteY18" fmla="*/ 28185 h 344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033975" h="344708">
                <a:moveTo>
                  <a:pt x="914400" y="35219"/>
                </a:moveTo>
                <a:cubicBezTo>
                  <a:pt x="867508" y="25841"/>
                  <a:pt x="820934" y="14699"/>
                  <a:pt x="773723" y="7084"/>
                </a:cubicBezTo>
                <a:cubicBezTo>
                  <a:pt x="748156" y="2960"/>
                  <a:pt x="722242" y="-458"/>
                  <a:pt x="696350" y="50"/>
                </a:cubicBezTo>
                <a:cubicBezTo>
                  <a:pt x="482915" y="4235"/>
                  <a:pt x="269630" y="14118"/>
                  <a:pt x="56270" y="21152"/>
                </a:cubicBezTo>
                <a:cubicBezTo>
                  <a:pt x="46892" y="28186"/>
                  <a:pt x="34638" y="32499"/>
                  <a:pt x="28135" y="42253"/>
                </a:cubicBezTo>
                <a:cubicBezTo>
                  <a:pt x="19909" y="54591"/>
                  <a:pt x="18328" y="70253"/>
                  <a:pt x="14067" y="84456"/>
                </a:cubicBezTo>
                <a:cubicBezTo>
                  <a:pt x="6197" y="110690"/>
                  <a:pt x="4753" y="126274"/>
                  <a:pt x="0" y="154795"/>
                </a:cubicBezTo>
                <a:cubicBezTo>
                  <a:pt x="7034" y="180586"/>
                  <a:pt x="8218" y="208743"/>
                  <a:pt x="21101" y="232167"/>
                </a:cubicBezTo>
                <a:cubicBezTo>
                  <a:pt x="44639" y="274964"/>
                  <a:pt x="106955" y="326140"/>
                  <a:pt x="154744" y="337675"/>
                </a:cubicBezTo>
                <a:cubicBezTo>
                  <a:pt x="195832" y="347593"/>
                  <a:pt x="239150" y="342364"/>
                  <a:pt x="281353" y="344708"/>
                </a:cubicBezTo>
                <a:lnTo>
                  <a:pt x="478301" y="330641"/>
                </a:lnTo>
                <a:cubicBezTo>
                  <a:pt x="506455" y="328530"/>
                  <a:pt x="534511" y="325041"/>
                  <a:pt x="562707" y="323607"/>
                </a:cubicBezTo>
                <a:lnTo>
                  <a:pt x="893298" y="309539"/>
                </a:lnTo>
                <a:cubicBezTo>
                  <a:pt x="931371" y="290503"/>
                  <a:pt x="976711" y="270410"/>
                  <a:pt x="1005840" y="239201"/>
                </a:cubicBezTo>
                <a:cubicBezTo>
                  <a:pt x="1020149" y="223870"/>
                  <a:pt x="1033975" y="182930"/>
                  <a:pt x="1033975" y="182930"/>
                </a:cubicBezTo>
                <a:cubicBezTo>
                  <a:pt x="1026941" y="147761"/>
                  <a:pt x="1025872" y="110849"/>
                  <a:pt x="1012873" y="77422"/>
                </a:cubicBezTo>
                <a:cubicBezTo>
                  <a:pt x="1008624" y="66496"/>
                  <a:pt x="995927" y="59818"/>
                  <a:pt x="984738" y="56321"/>
                </a:cubicBezTo>
                <a:cubicBezTo>
                  <a:pt x="957513" y="47813"/>
                  <a:pt x="928176" y="48441"/>
                  <a:pt x="900332" y="42253"/>
                </a:cubicBezTo>
                <a:cubicBezTo>
                  <a:pt x="885856" y="39036"/>
                  <a:pt x="872197" y="32874"/>
                  <a:pt x="858129" y="28185"/>
                </a:cubicBezTo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BE9133D0-303A-469C-0548-187AEEC749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823" y="429031"/>
            <a:ext cx="3427140" cy="454982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8D746B6B-81A9-3A86-C180-A60BD4E2E2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00073" y="243477"/>
            <a:ext cx="1979712" cy="640536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38EF5F31-1AE0-8588-B51E-AE2541DCB1FF}"/>
              </a:ext>
            </a:extLst>
          </p:cNvPr>
          <p:cNvSpPr txBox="1"/>
          <p:nvPr/>
        </p:nvSpPr>
        <p:spPr>
          <a:xfrm>
            <a:off x="100381" y="4196271"/>
            <a:ext cx="4584030" cy="7696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1467" dirty="0">
                <a:solidFill>
                  <a:srgbClr val="E7E6E6">
                    <a:lumMod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IE Business School</a:t>
            </a:r>
            <a:endParaRPr kumimoji="0" lang="en-US" sz="1467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1467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Martes, 11 de </a:t>
            </a:r>
            <a:r>
              <a:rPr kumimoji="0" lang="en-US" sz="1467" b="0" i="0" u="none" strike="noStrike" kern="1200" cap="none" spc="0" normalizeH="0" baseline="0" noProof="0" dirty="0" err="1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noviembre</a:t>
            </a:r>
            <a:r>
              <a:rPr kumimoji="0" lang="en-US" sz="1467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2025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1467" b="0" i="0" u="none" strike="noStrike" kern="1200" cap="none" spc="0" normalizeH="0" baseline="0" noProof="0" dirty="0" err="1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Presentado</a:t>
            </a:r>
            <a:r>
              <a:rPr kumimoji="0" lang="en-US" sz="1467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1467" b="0" i="0" u="none" strike="noStrike" kern="1200" cap="none" spc="0" normalizeH="0" baseline="0" noProof="0" dirty="0" err="1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</a:t>
            </a:r>
            <a:r>
              <a:rPr kumimoji="0" lang="en-US" sz="1467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Pablo Secades, CSM Elsevier</a:t>
            </a:r>
          </a:p>
        </p:txBody>
      </p:sp>
    </p:spTree>
    <p:extLst>
      <p:ext uri="{BB962C8B-B14F-4D97-AF65-F5344CB8AC3E}">
        <p14:creationId xmlns:p14="http://schemas.microsoft.com/office/powerpoint/2010/main" val="637582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5A43D09-772D-C4A4-B1C5-6C6987A16F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52419" y="438112"/>
            <a:ext cx="7639161" cy="18797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0" i="0" dirty="0">
                <a:solidFill>
                  <a:schemeClr val="accent2"/>
                </a:solidFill>
                <a:effectLst/>
                <a:highlight>
                  <a:srgbClr val="FFFFFF"/>
                </a:highlight>
                <a:latin typeface="NexusSans"/>
              </a:rPr>
              <a:t>Scopus advanced search </a:t>
            </a:r>
            <a:r>
              <a:rPr lang="en-GB" sz="2800" b="0" i="0" dirty="0">
                <a:effectLst/>
                <a:highlight>
                  <a:srgbClr val="FFFFFF"/>
                </a:highlight>
                <a:latin typeface="NexusSans"/>
              </a:rPr>
              <a:t>allows you to enter complex search queries using </a:t>
            </a:r>
            <a:r>
              <a:rPr lang="en-GB" sz="2800" b="0" i="0" dirty="0">
                <a:solidFill>
                  <a:schemeClr val="accent1"/>
                </a:solidFill>
                <a:effectLst/>
                <a:highlight>
                  <a:srgbClr val="FFFFFF"/>
                </a:highlight>
                <a:latin typeface="NexusSans"/>
              </a:rPr>
              <a:t>field codes</a:t>
            </a:r>
            <a:r>
              <a:rPr lang="en-GB" sz="2800" b="0" i="0" dirty="0">
                <a:effectLst/>
                <a:highlight>
                  <a:srgbClr val="FFFFFF"/>
                </a:highlight>
                <a:latin typeface="NexusSans"/>
              </a:rPr>
              <a:t>, </a:t>
            </a:r>
            <a:r>
              <a:rPr lang="en-GB" sz="2800" b="0" i="0" dirty="0" err="1">
                <a:solidFill>
                  <a:schemeClr val="accent1"/>
                </a:solidFill>
                <a:effectLst/>
                <a:highlight>
                  <a:srgbClr val="FFFFFF"/>
                </a:highlight>
                <a:latin typeface="NexusSans"/>
              </a:rPr>
              <a:t>boolean</a:t>
            </a:r>
            <a:r>
              <a:rPr lang="en-GB" sz="2800" b="0" i="0" dirty="0">
                <a:solidFill>
                  <a:schemeClr val="accent1"/>
                </a:solidFill>
                <a:effectLst/>
                <a:highlight>
                  <a:srgbClr val="FFFFFF"/>
                </a:highlight>
                <a:latin typeface="NexusSans"/>
              </a:rPr>
              <a:t> and proximity operators </a:t>
            </a:r>
            <a:r>
              <a:rPr lang="en-GB" sz="2800" b="0" i="0" dirty="0">
                <a:effectLst/>
                <a:highlight>
                  <a:srgbClr val="FFFFFF"/>
                </a:highlight>
                <a:latin typeface="NexusSans"/>
              </a:rPr>
              <a:t>to narrow the scope of your search.</a:t>
            </a:r>
            <a:endParaRPr lang="es-CO" sz="2800" dirty="0"/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6E603CFD-D8AA-7C67-257F-0A02E50177F5}"/>
              </a:ext>
            </a:extLst>
          </p:cNvPr>
          <p:cNvSpPr txBox="1">
            <a:spLocks/>
          </p:cNvSpPr>
          <p:nvPr/>
        </p:nvSpPr>
        <p:spPr>
          <a:xfrm>
            <a:off x="752418" y="2488222"/>
            <a:ext cx="7639161" cy="1879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88000" indent="-28800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Font typeface="Arial" panose="020B0604020202020204" pitchFamily="34" charset="0"/>
              <a:buChar char="•"/>
              <a:tabLst>
                <a:tab pos="266700" algn="l"/>
              </a:tabLst>
              <a:defRPr lang="en-GB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000" indent="-18000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Arial" panose="020B0604020202020204" pitchFamily="34" charset="0"/>
              <a:buChar char="−"/>
              <a:defRPr lang="nl-NL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8000" indent="-18000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Courier New" panose="02070309020205020404" pitchFamily="49" charset="0"/>
              <a:buChar char="o"/>
              <a:defRPr lang="nl-NL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28000" indent="-18000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Courier New" panose="02070309020205020404" pitchFamily="49" charset="0"/>
              <a:buChar char="o"/>
              <a:defRPr lang="nl-NL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00" indent="-18000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Courier New" panose="02070309020205020404" pitchFamily="49" charset="0"/>
              <a:buChar char="o"/>
              <a:defRPr lang="de-DE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09750" indent="-195263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F6C00"/>
              </a:buClr>
              <a:buFont typeface="Courier New" panose="02070309020205020404" pitchFamily="49" charset="0"/>
              <a:buChar char="o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62163" indent="-176213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F6C00"/>
              </a:buClr>
              <a:buFont typeface="Courier New" panose="02070309020205020404" pitchFamily="49" charset="0"/>
              <a:buChar char="o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33625" indent="-182563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F6C00"/>
              </a:buClr>
              <a:buFont typeface="Courier New" panose="02070309020205020404" pitchFamily="49" charset="0"/>
              <a:buChar char="o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98738" indent="-17780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F6C00"/>
              </a:buClr>
              <a:buFont typeface="Courier New" panose="02070309020205020404" pitchFamily="49" charset="0"/>
              <a:buChar char="o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800" dirty="0">
                <a:highlight>
                  <a:srgbClr val="FFFFFF"/>
                </a:highlight>
                <a:latin typeface="NexusSans"/>
              </a:rPr>
              <a:t>A</a:t>
            </a:r>
            <a:r>
              <a:rPr lang="en-GB" sz="2800" dirty="0">
                <a:solidFill>
                  <a:schemeClr val="accent2"/>
                </a:solidFill>
                <a:highlight>
                  <a:srgbClr val="FFFFFF"/>
                </a:highlight>
                <a:latin typeface="NexusSans"/>
              </a:rPr>
              <a:t> query </a:t>
            </a:r>
            <a:r>
              <a:rPr lang="en-GB" sz="2800" dirty="0">
                <a:highlight>
                  <a:srgbClr val="FFFFFF"/>
                </a:highlight>
                <a:latin typeface="NexusSans"/>
              </a:rPr>
              <a:t>is a structured way to access information from and information system so it can be modified. In the context of database, queries are precisely formulated requests.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750688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3">
            <a:extLst>
              <a:ext uri="{FF2B5EF4-FFF2-40B4-BE49-F238E27FC236}">
                <a16:creationId xmlns:a16="http://schemas.microsoft.com/office/drawing/2014/main" id="{59056416-5E08-41F9-9FD1-1F259CE00FE4}"/>
              </a:ext>
            </a:extLst>
          </p:cNvPr>
          <p:cNvSpPr txBox="1">
            <a:spLocks/>
          </p:cNvSpPr>
          <p:nvPr/>
        </p:nvSpPr>
        <p:spPr>
          <a:xfrm>
            <a:off x="576263" y="370375"/>
            <a:ext cx="7991475" cy="462759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0" dirty="0">
                <a:latin typeface="Arial" charset="0"/>
                <a:cs typeface="Arial" charset="0"/>
              </a:rPr>
              <a:t>What Scopus search does automatically</a:t>
            </a:r>
            <a:endParaRPr lang="en-US" b="0" i="1" dirty="0">
              <a:latin typeface="Arial" charset="0"/>
              <a:cs typeface="Arial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40E0E7F-EC48-4BEA-8D4E-0792128D75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6262" y="1031070"/>
            <a:ext cx="7272337" cy="374205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chemeClr val="accent2"/>
                </a:solidFill>
              </a:rPr>
              <a:t>Accented characters</a:t>
            </a:r>
            <a:r>
              <a:rPr lang="en-US" sz="1600" dirty="0">
                <a:solidFill>
                  <a:schemeClr val="accent2"/>
                </a:solidFill>
              </a:rPr>
              <a:t>: </a:t>
            </a:r>
            <a:r>
              <a:rPr lang="en-US" sz="1600" dirty="0"/>
              <a:t>work with or without the accent included</a:t>
            </a:r>
            <a:endParaRPr lang="en-US" sz="1600" b="0" dirty="0"/>
          </a:p>
          <a:p>
            <a:pPr marL="177800" indent="-177800">
              <a:tabLst>
                <a:tab pos="177800" algn="l"/>
              </a:tabLst>
            </a:pPr>
            <a:r>
              <a:rPr lang="en-US" sz="1600" dirty="0"/>
              <a:t>Example  </a:t>
            </a:r>
            <a:r>
              <a:rPr lang="en-US" sz="1600" dirty="0" err="1"/>
              <a:t>Dvořák</a:t>
            </a:r>
            <a:r>
              <a:rPr lang="en-US" sz="1600" dirty="0"/>
              <a:t> and </a:t>
            </a:r>
            <a:r>
              <a:rPr lang="en-US" sz="1600" dirty="0" err="1"/>
              <a:t>dvorak</a:t>
            </a:r>
            <a:r>
              <a:rPr lang="en-US" sz="1600" dirty="0"/>
              <a:t> both return the same results</a:t>
            </a:r>
          </a:p>
          <a:p>
            <a:endParaRPr lang="en-US" sz="700" b="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600" b="1" dirty="0">
                <a:solidFill>
                  <a:schemeClr val="accent2"/>
                </a:solidFill>
              </a:rPr>
              <a:t>Lemmatization</a:t>
            </a:r>
            <a:r>
              <a:rPr lang="en-US" sz="1600" dirty="0"/>
              <a:t> (similar but not quite the same as truncation or stemming) means that singular and plural forms, as well as adjectives, will be found if you type any of the variants. </a:t>
            </a:r>
          </a:p>
          <a:p>
            <a:pPr marL="177800" indent="-177800">
              <a:lnSpc>
                <a:spcPct val="110000"/>
              </a:lnSpc>
            </a:pPr>
            <a:r>
              <a:rPr lang="en-US" sz="1600" dirty="0"/>
              <a:t>Examples: attack and attacks; wide and wider</a:t>
            </a:r>
          </a:p>
          <a:p>
            <a:pPr marL="177800" indent="-177800">
              <a:lnSpc>
                <a:spcPct val="110000"/>
              </a:lnSpc>
            </a:pPr>
            <a:r>
              <a:rPr lang="en-US" sz="1600" dirty="0"/>
              <a:t>You can override this behavior by using the EXACT PHRASE marker</a:t>
            </a:r>
          </a:p>
          <a:p>
            <a:pPr marL="0" indent="0">
              <a:buNone/>
            </a:pPr>
            <a:endParaRPr lang="en-GB" sz="6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n-US" sz="1600" b="1" dirty="0">
                <a:solidFill>
                  <a:schemeClr val="accent2"/>
                </a:solidFill>
              </a:rPr>
              <a:t>Equivalents</a:t>
            </a:r>
            <a:r>
              <a:rPr lang="en-US" sz="1600" dirty="0">
                <a:solidFill>
                  <a:schemeClr val="accent2"/>
                </a:solidFill>
              </a:rPr>
              <a:t>: </a:t>
            </a:r>
            <a:r>
              <a:rPr lang="en-US" sz="1600" dirty="0"/>
              <a:t>will find the equivalent terms/symbols</a:t>
            </a:r>
          </a:p>
          <a:p>
            <a:pPr marL="177800" indent="-177800">
              <a:lnSpc>
                <a:spcPct val="110000"/>
              </a:lnSpc>
            </a:pPr>
            <a:r>
              <a:rPr lang="en-US" sz="1500" dirty="0"/>
              <a:t>Example: ω and omega; behavio</a:t>
            </a:r>
            <a:r>
              <a:rPr lang="en-US" sz="1500" b="1" dirty="0"/>
              <a:t>u</a:t>
            </a:r>
            <a:r>
              <a:rPr lang="en-US" sz="1500" dirty="0"/>
              <a:t>r (British spelling) and behavior (American spelling)</a:t>
            </a:r>
          </a:p>
          <a:p>
            <a:pPr marL="0" indent="0">
              <a:buNone/>
            </a:pPr>
            <a:endParaRPr lang="en-US" sz="600" dirty="0"/>
          </a:p>
          <a:p>
            <a:pPr marL="0" indent="0">
              <a:buNone/>
            </a:pPr>
            <a:r>
              <a:rPr lang="en-US" sz="1600" b="1" dirty="0">
                <a:solidFill>
                  <a:schemeClr val="accent2"/>
                </a:solidFill>
              </a:rPr>
              <a:t>Punctuation</a:t>
            </a:r>
            <a:r>
              <a:rPr lang="en-US" sz="1600" dirty="0">
                <a:solidFill>
                  <a:schemeClr val="accent2"/>
                </a:solidFill>
              </a:rPr>
              <a:t>: </a:t>
            </a:r>
            <a:r>
              <a:rPr lang="en-US" sz="1600" dirty="0"/>
              <a:t>Commas, hyphens,?, !  etc., are ignored</a:t>
            </a:r>
          </a:p>
          <a:p>
            <a:pPr marL="0" indent="0">
              <a:buNone/>
            </a:pPr>
            <a:endParaRPr lang="en-US" sz="6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n-US" sz="1600" b="1" dirty="0">
                <a:solidFill>
                  <a:schemeClr val="accent2"/>
                </a:solidFill>
              </a:rPr>
              <a:t>Stop words</a:t>
            </a:r>
            <a:r>
              <a:rPr lang="en-US" sz="1600" dirty="0">
                <a:solidFill>
                  <a:schemeClr val="accent2"/>
                </a:solidFill>
              </a:rPr>
              <a:t>: </a:t>
            </a:r>
            <a:r>
              <a:rPr lang="en-US" sz="1600" dirty="0"/>
              <a:t>words like “the,” “it,” and “of” are excluded from search. Check complete list </a:t>
            </a:r>
            <a:r>
              <a:rPr lang="en-US" sz="1600" dirty="0">
                <a:hlinkClick r:id="rId3"/>
              </a:rPr>
              <a:t>here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1940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3">
            <a:extLst>
              <a:ext uri="{FF2B5EF4-FFF2-40B4-BE49-F238E27FC236}">
                <a16:creationId xmlns:a16="http://schemas.microsoft.com/office/drawing/2014/main" id="{59056416-5E08-41F9-9FD1-1F259CE00FE4}"/>
              </a:ext>
            </a:extLst>
          </p:cNvPr>
          <p:cNvSpPr txBox="1">
            <a:spLocks/>
          </p:cNvSpPr>
          <p:nvPr/>
        </p:nvSpPr>
        <p:spPr>
          <a:xfrm>
            <a:off x="455613" y="294175"/>
            <a:ext cx="7991475" cy="462759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0" dirty="0">
                <a:latin typeface="Arial" charset="0"/>
                <a:cs typeface="Arial" charset="0"/>
              </a:rPr>
              <a:t>Wildcards as characters</a:t>
            </a:r>
            <a:endParaRPr lang="en-US" b="0" i="1" dirty="0">
              <a:latin typeface="Arial" charset="0"/>
              <a:cs typeface="Arial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940C441-8211-0EA3-CC0B-6334EB2692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95350" y="996950"/>
            <a:ext cx="7615238" cy="3657296"/>
          </a:xfrm>
        </p:spPr>
        <p:txBody>
          <a:bodyPr>
            <a:norm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Used to connect adjacent terms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Used to find exact phrases</a:t>
            </a:r>
          </a:p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Replace a single character anywhere in a word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AFFIL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nure?berg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 finds Nure</a:t>
            </a:r>
            <a:r>
              <a:rPr lang="en-US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berg,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Nure</a:t>
            </a:r>
            <a:r>
              <a:rPr lang="en-US" sz="14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…</a:t>
            </a:r>
          </a:p>
          <a:p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Replace multiple characters anywhere in a word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criminal* =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criminally , criminal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“criminal*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insan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*” = criminally OR criminal + insane OR insanity.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711DE5-E58F-978B-F386-311CECDC5AB3}"/>
              </a:ext>
            </a:extLst>
          </p:cNvPr>
          <p:cNvSpPr txBox="1"/>
          <p:nvPr/>
        </p:nvSpPr>
        <p:spPr>
          <a:xfrm>
            <a:off x="341113" y="2268798"/>
            <a:ext cx="4460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accent2"/>
                </a:solidFill>
              </a:rPr>
              <a:t>?</a:t>
            </a:r>
            <a:endParaRPr lang="es-CO" sz="2400" b="1" dirty="0">
              <a:solidFill>
                <a:schemeClr val="accent2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BCC6E5C-0B5D-C8D0-AE3F-033A95BE9F53}"/>
              </a:ext>
            </a:extLst>
          </p:cNvPr>
          <p:cNvSpPr txBox="1"/>
          <p:nvPr/>
        </p:nvSpPr>
        <p:spPr>
          <a:xfrm>
            <a:off x="393896" y="3242174"/>
            <a:ext cx="388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2"/>
                </a:solidFill>
              </a:rPr>
              <a:t>*</a:t>
            </a:r>
            <a:endParaRPr lang="es-CO" sz="2800" b="1" dirty="0">
              <a:solidFill>
                <a:schemeClr val="accent2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B2A92A9-4435-61DF-5CA5-C1B2B8235BB0}"/>
              </a:ext>
            </a:extLst>
          </p:cNvPr>
          <p:cNvSpPr txBox="1"/>
          <p:nvPr/>
        </p:nvSpPr>
        <p:spPr>
          <a:xfrm>
            <a:off x="302417" y="1383790"/>
            <a:ext cx="515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2"/>
                </a:solidFill>
              </a:rPr>
              <a:t>{}</a:t>
            </a:r>
            <a:endParaRPr lang="es-CO" sz="2800" b="1" dirty="0">
              <a:solidFill>
                <a:schemeClr val="accent2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988ED5A-BD1A-ED2F-7F74-630C91532695}"/>
              </a:ext>
            </a:extLst>
          </p:cNvPr>
          <p:cNvSpPr txBox="1"/>
          <p:nvPr/>
        </p:nvSpPr>
        <p:spPr>
          <a:xfrm>
            <a:off x="260746" y="935671"/>
            <a:ext cx="5992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2"/>
                </a:solidFill>
              </a:rPr>
              <a:t>“”</a:t>
            </a:r>
            <a:endParaRPr lang="es-CO" sz="28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276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3">
            <a:extLst>
              <a:ext uri="{FF2B5EF4-FFF2-40B4-BE49-F238E27FC236}">
                <a16:creationId xmlns:a16="http://schemas.microsoft.com/office/drawing/2014/main" id="{59056416-5E08-41F9-9FD1-1F259CE00FE4}"/>
              </a:ext>
            </a:extLst>
          </p:cNvPr>
          <p:cNvSpPr txBox="1">
            <a:spLocks/>
          </p:cNvSpPr>
          <p:nvPr/>
        </p:nvSpPr>
        <p:spPr>
          <a:xfrm>
            <a:off x="576263" y="370375"/>
            <a:ext cx="7991475" cy="462759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0" dirty="0">
                <a:latin typeface="Arial" charset="0"/>
                <a:cs typeface="Arial" charset="0"/>
              </a:rPr>
              <a:t>Boolean operators</a:t>
            </a:r>
            <a:endParaRPr lang="en-US" b="0" i="1" dirty="0">
              <a:latin typeface="Arial" charset="0"/>
              <a:cs typeface="Arial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40E0E7F-EC48-4BEA-8D4E-0792128D75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6262" y="1031070"/>
            <a:ext cx="7272337" cy="34565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000" dirty="0">
                <a:solidFill>
                  <a:schemeClr val="accent2"/>
                </a:solidFill>
              </a:rPr>
              <a:t>And / Or / And Not</a:t>
            </a:r>
          </a:p>
          <a:p>
            <a:pPr marL="0" indent="0">
              <a:buNone/>
            </a:pPr>
            <a:r>
              <a:rPr lang="en-US" sz="1600" b="0" dirty="0"/>
              <a:t>Order of precedence rules</a:t>
            </a:r>
          </a:p>
          <a:p>
            <a:pPr marL="0" indent="0">
              <a:buNone/>
            </a:pPr>
            <a:r>
              <a:rPr lang="en-US" sz="1600" b="0" dirty="0"/>
              <a:t>Searches with multiple operators are processed in the following order:</a:t>
            </a:r>
          </a:p>
          <a:p>
            <a:r>
              <a:rPr lang="en-US" sz="1600" dirty="0"/>
              <a:t>OR</a:t>
            </a:r>
            <a:endParaRPr lang="en-US" sz="1600" b="0" dirty="0"/>
          </a:p>
          <a:p>
            <a:r>
              <a:rPr lang="en-US" sz="1600" dirty="0"/>
              <a:t>AND</a:t>
            </a:r>
            <a:endParaRPr lang="en-US" sz="1600" b="0" dirty="0"/>
          </a:p>
          <a:p>
            <a:r>
              <a:rPr lang="en-US" sz="1600" dirty="0"/>
              <a:t>AND NOT</a:t>
            </a:r>
          </a:p>
          <a:p>
            <a:endParaRPr lang="en-US" sz="1600" b="0" dirty="0"/>
          </a:p>
          <a:p>
            <a:pPr marL="0" indent="0">
              <a:buNone/>
            </a:pPr>
            <a:r>
              <a:rPr lang="en-GB" sz="1600" dirty="0"/>
              <a:t>All these searches...</a:t>
            </a:r>
            <a:endParaRPr lang="en-US" sz="1600" b="0" dirty="0"/>
          </a:p>
          <a:p>
            <a:pPr marL="0" indent="0">
              <a:buNone/>
            </a:pPr>
            <a:r>
              <a:rPr lang="en-US" sz="1600" b="0" dirty="0"/>
              <a:t>KEY (mouse OR rat AND rodent)</a:t>
            </a:r>
          </a:p>
          <a:p>
            <a:pPr marL="0" indent="0">
              <a:buNone/>
            </a:pPr>
            <a:r>
              <a:rPr lang="en-US" sz="1600" b="0" dirty="0"/>
              <a:t>KEY (rodent AND rat OR mouse)</a:t>
            </a:r>
          </a:p>
          <a:p>
            <a:pPr marL="0" indent="0">
              <a:buNone/>
            </a:pPr>
            <a:r>
              <a:rPr lang="en-US" sz="1600" b="0" dirty="0"/>
              <a:t>KEY (rat OR mouse AND rodent)</a:t>
            </a:r>
          </a:p>
          <a:p>
            <a:pPr marL="0" indent="0">
              <a:buNone/>
            </a:pPr>
            <a:endParaRPr lang="en-GB" sz="1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EE42D17-83FE-4CE4-8FF8-FCF008443903}"/>
              </a:ext>
            </a:extLst>
          </p:cNvPr>
          <p:cNvSpPr txBox="1"/>
          <p:nvPr/>
        </p:nvSpPr>
        <p:spPr>
          <a:xfrm>
            <a:off x="4355271" y="3671455"/>
            <a:ext cx="3493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accent1"/>
                </a:solidFill>
              </a:rPr>
              <a:t>KEY(mouse OR rat) AND rodent</a:t>
            </a:r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F4981908-AE74-4437-A6D1-38D699671B4F}"/>
              </a:ext>
            </a:extLst>
          </p:cNvPr>
          <p:cNvSpPr/>
          <p:nvPr/>
        </p:nvSpPr>
        <p:spPr>
          <a:xfrm>
            <a:off x="3778980" y="3475121"/>
            <a:ext cx="256155" cy="762000"/>
          </a:xfrm>
          <a:prstGeom prst="rightBrace">
            <a:avLst>
              <a:gd name="adj1" fmla="val 8333"/>
              <a:gd name="adj2" fmla="val 48938"/>
            </a:avLst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807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3">
            <a:extLst>
              <a:ext uri="{FF2B5EF4-FFF2-40B4-BE49-F238E27FC236}">
                <a16:creationId xmlns:a16="http://schemas.microsoft.com/office/drawing/2014/main" id="{59056416-5E08-41F9-9FD1-1F259CE00FE4}"/>
              </a:ext>
            </a:extLst>
          </p:cNvPr>
          <p:cNvSpPr txBox="1">
            <a:spLocks/>
          </p:cNvSpPr>
          <p:nvPr/>
        </p:nvSpPr>
        <p:spPr>
          <a:xfrm>
            <a:off x="576263" y="370375"/>
            <a:ext cx="7991475" cy="462759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0" dirty="0">
                <a:latin typeface="Arial" charset="0"/>
                <a:cs typeface="Arial" charset="0"/>
              </a:rPr>
              <a:t>Proximity operators</a:t>
            </a:r>
            <a:endParaRPr lang="en-US" b="0" i="1" dirty="0">
              <a:latin typeface="Arial" charset="0"/>
              <a:cs typeface="Arial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40E0E7F-EC48-4BEA-8D4E-0792128D75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6262" y="1031070"/>
            <a:ext cx="7272337" cy="25060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b="1" dirty="0">
                <a:solidFill>
                  <a:schemeClr val="accent2"/>
                </a:solidFill>
              </a:rPr>
              <a:t>W/n</a:t>
            </a:r>
          </a:p>
          <a:p>
            <a:pPr marL="0" indent="0">
              <a:buNone/>
            </a:pPr>
            <a:r>
              <a:rPr lang="en-GB" sz="1600" b="1" dirty="0">
                <a:solidFill>
                  <a:schemeClr val="tx1"/>
                </a:solidFill>
              </a:rPr>
              <a:t>pain W/15 morphine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finds articles in which "pain" and "morphine" are no more than 15 terms </a:t>
            </a:r>
            <a:r>
              <a:rPr lang="en-US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apart</a:t>
            </a:r>
          </a:p>
          <a:p>
            <a:pPr marL="0" indent="0">
              <a:buNone/>
            </a:pPr>
            <a:endParaRPr lang="en-US" sz="16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6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PRE/n</a:t>
            </a:r>
          </a:p>
          <a:p>
            <a:pPr marL="0" indent="0">
              <a:buNone/>
            </a:pPr>
            <a:r>
              <a:rPr lang="en-GB" sz="1600" b="1" dirty="0">
                <a:solidFill>
                  <a:schemeClr val="tx1"/>
                </a:solidFill>
              </a:rPr>
              <a:t>behavioural PRE/3 disturbances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finds articles in which "behavioral" </a:t>
            </a:r>
            <a:r>
              <a:rPr lang="en-US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precedes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"disturbances" by three or fewer words.</a:t>
            </a:r>
            <a:endParaRPr lang="en-US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16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784B66B-9ED8-CFE6-5E2E-F6BFDF1117BF}"/>
              </a:ext>
            </a:extLst>
          </p:cNvPr>
          <p:cNvSpPr txBox="1"/>
          <p:nvPr/>
        </p:nvSpPr>
        <p:spPr>
          <a:xfrm>
            <a:off x="576262" y="3849795"/>
            <a:ext cx="3607980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lvl="1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US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0 to 255</a:t>
            </a:r>
          </a:p>
          <a:p>
            <a:pPr lvl="1"/>
            <a:r>
              <a:rPr lang="en-US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=15 = same sentence </a:t>
            </a:r>
          </a:p>
          <a:p>
            <a:pPr lvl="1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= </a:t>
            </a:r>
            <a:r>
              <a:rPr lang="en-US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 =  same paragraph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EF7F63-6E62-AE0E-93FC-6A2D84A036D1}"/>
              </a:ext>
            </a:extLst>
          </p:cNvPr>
          <p:cNvSpPr txBox="1"/>
          <p:nvPr/>
        </p:nvSpPr>
        <p:spPr>
          <a:xfrm>
            <a:off x="5972176" y="3603574"/>
            <a:ext cx="2595562" cy="116955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General Operators preference</a:t>
            </a:r>
          </a:p>
          <a:p>
            <a:r>
              <a:rPr lang="en-US" sz="1400" dirty="0">
                <a:solidFill>
                  <a:schemeClr val="bg1"/>
                </a:solidFill>
              </a:rPr>
              <a:t>OR</a:t>
            </a:r>
          </a:p>
          <a:p>
            <a:r>
              <a:rPr lang="en-US" sz="1400" b="0" dirty="0">
                <a:solidFill>
                  <a:schemeClr val="accent4"/>
                </a:solidFill>
              </a:rPr>
              <a:t>W/n</a:t>
            </a:r>
            <a:r>
              <a:rPr lang="en-US" sz="1400" dirty="0">
                <a:solidFill>
                  <a:schemeClr val="accent4"/>
                </a:solidFill>
              </a:rPr>
              <a:t> ,</a:t>
            </a:r>
            <a:r>
              <a:rPr lang="en-US" sz="1400" b="0" dirty="0">
                <a:solidFill>
                  <a:schemeClr val="accent4"/>
                </a:solidFill>
              </a:rPr>
              <a:t> PRE/n</a:t>
            </a:r>
          </a:p>
          <a:p>
            <a:r>
              <a:rPr lang="en-US" sz="1400" dirty="0">
                <a:solidFill>
                  <a:schemeClr val="bg1"/>
                </a:solidFill>
              </a:rPr>
              <a:t>AND</a:t>
            </a:r>
            <a:endParaRPr lang="en-US" sz="1400" b="0" dirty="0">
              <a:solidFill>
                <a:schemeClr val="bg1"/>
              </a:solidFill>
            </a:endParaRPr>
          </a:p>
          <a:p>
            <a:r>
              <a:rPr lang="en-US" sz="1400" dirty="0">
                <a:solidFill>
                  <a:schemeClr val="bg1"/>
                </a:solidFill>
              </a:rPr>
              <a:t>AND NOT</a:t>
            </a:r>
          </a:p>
        </p:txBody>
      </p:sp>
    </p:spTree>
    <p:extLst>
      <p:ext uri="{BB962C8B-B14F-4D97-AF65-F5344CB8AC3E}">
        <p14:creationId xmlns:p14="http://schemas.microsoft.com/office/powerpoint/2010/main" val="127112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3">
            <a:extLst>
              <a:ext uri="{FF2B5EF4-FFF2-40B4-BE49-F238E27FC236}">
                <a16:creationId xmlns:a16="http://schemas.microsoft.com/office/drawing/2014/main" id="{59056416-5E08-41F9-9FD1-1F259CE00FE4}"/>
              </a:ext>
            </a:extLst>
          </p:cNvPr>
          <p:cNvSpPr txBox="1">
            <a:spLocks/>
          </p:cNvSpPr>
          <p:nvPr/>
        </p:nvSpPr>
        <p:spPr>
          <a:xfrm>
            <a:off x="576263" y="370375"/>
            <a:ext cx="7991475" cy="462759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0" dirty="0">
                <a:latin typeface="Arial" charset="0"/>
                <a:cs typeface="Arial" charset="0"/>
              </a:rPr>
              <a:t>Field codes</a:t>
            </a:r>
            <a:endParaRPr lang="en-US" b="0" i="1" dirty="0">
              <a:latin typeface="Arial" charset="0"/>
              <a:cs typeface="Arial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40E0E7F-EC48-4BEA-8D4E-0792128D75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6263" y="1031070"/>
            <a:ext cx="4757738" cy="25060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1600" b="0" i="0" dirty="0">
                <a:solidFill>
                  <a:srgbClr val="2E2E2E"/>
                </a:solidFill>
                <a:effectLst/>
                <a:highlight>
                  <a:srgbClr val="FFFFFF"/>
                </a:highlight>
                <a:latin typeface="+mj-lt"/>
              </a:rPr>
              <a:t>You can search for a term in a specific field by entering the field code in your advanced search.</a:t>
            </a:r>
          </a:p>
          <a:p>
            <a:pPr marL="0" indent="0">
              <a:buNone/>
            </a:pPr>
            <a:endParaRPr lang="en-GB" sz="1600" dirty="0">
              <a:solidFill>
                <a:srgbClr val="2E2E2E"/>
              </a:solidFill>
              <a:highlight>
                <a:srgbClr val="FFFFFF"/>
              </a:highlight>
              <a:latin typeface="+mj-lt"/>
            </a:endParaRPr>
          </a:p>
          <a:p>
            <a:pPr marL="0" indent="0">
              <a:buNone/>
            </a:pPr>
            <a:r>
              <a:rPr lang="en-GB" sz="1600" b="0" i="0" dirty="0">
                <a:solidFill>
                  <a:srgbClr val="2E2E2E"/>
                </a:solidFill>
                <a:effectLst/>
                <a:highlight>
                  <a:srgbClr val="FFFFFF"/>
                </a:highlight>
                <a:latin typeface="+mj-lt"/>
              </a:rPr>
              <a:t>The search </a:t>
            </a:r>
            <a:r>
              <a:rPr lang="en-GB" sz="1600" b="0" i="0" dirty="0">
                <a:solidFill>
                  <a:schemeClr val="accent2"/>
                </a:solidFill>
                <a:effectLst/>
                <a:highlight>
                  <a:srgbClr val="FFFFFF"/>
                </a:highlight>
                <a:latin typeface="+mj-lt"/>
              </a:rPr>
              <a:t>TITLE-ABS-KEY</a:t>
            </a:r>
            <a:r>
              <a:rPr lang="en-GB" sz="1600" b="0" i="0" dirty="0">
                <a:solidFill>
                  <a:srgbClr val="2E2E2E"/>
                </a:solidFill>
                <a:effectLst/>
                <a:highlight>
                  <a:srgbClr val="FFFFFF"/>
                </a:highlight>
                <a:latin typeface="+mj-lt"/>
              </a:rPr>
              <a:t>(prion disease) would return documents where the terms appear in the title, abstract or keywords.</a:t>
            </a:r>
          </a:p>
          <a:p>
            <a:pPr marL="0" indent="0">
              <a:buNone/>
            </a:pPr>
            <a:endParaRPr lang="en-GB" sz="1600" dirty="0">
              <a:solidFill>
                <a:srgbClr val="2E2E2E"/>
              </a:solidFill>
              <a:highlight>
                <a:srgbClr val="FFFFFF"/>
              </a:highlight>
              <a:latin typeface="+mj-lt"/>
            </a:endParaRPr>
          </a:p>
          <a:p>
            <a:pPr marL="0" indent="0">
              <a:buNone/>
            </a:pPr>
            <a:r>
              <a:rPr lang="en-GB" sz="1600" b="0" i="0" dirty="0">
                <a:solidFill>
                  <a:schemeClr val="accent2"/>
                </a:solidFill>
                <a:effectLst/>
                <a:highlight>
                  <a:srgbClr val="FFFFFF"/>
                </a:highlight>
                <a:latin typeface="+mj-lt"/>
              </a:rPr>
              <a:t>PUBLISHER</a:t>
            </a:r>
            <a:r>
              <a:rPr lang="en-GB" sz="1600" b="0" i="0" dirty="0">
                <a:solidFill>
                  <a:srgbClr val="2E2E2E"/>
                </a:solidFill>
                <a:effectLst/>
                <a:highlight>
                  <a:srgbClr val="FFFFFF"/>
                </a:highlight>
                <a:latin typeface="+mj-lt"/>
              </a:rPr>
              <a:t>(Elsevier) will return documents from Elsevier. </a:t>
            </a:r>
          </a:p>
          <a:p>
            <a:pPr marL="0" indent="0">
              <a:buNone/>
            </a:pPr>
            <a:endParaRPr lang="en-GB" sz="1600" b="0" i="0" dirty="0">
              <a:solidFill>
                <a:srgbClr val="2E2E2E"/>
              </a:solidFill>
              <a:effectLst/>
              <a:highlight>
                <a:srgbClr val="FFFFFF"/>
              </a:highlight>
              <a:latin typeface="NexusSans"/>
            </a:endParaRPr>
          </a:p>
          <a:p>
            <a:pPr marL="0" indent="0">
              <a:buNone/>
            </a:pPr>
            <a:endParaRPr lang="en-GB" sz="1600" dirty="0">
              <a:solidFill>
                <a:srgbClr val="2E2E2E"/>
              </a:solidFill>
              <a:highlight>
                <a:srgbClr val="FFFFFF"/>
              </a:highlight>
              <a:latin typeface="NexusSans"/>
            </a:endParaRPr>
          </a:p>
          <a:p>
            <a:pPr marL="0" indent="0">
              <a:buNone/>
            </a:pPr>
            <a:endParaRPr lang="en-GB" sz="1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9BC6C2B-202C-24FC-A2A8-2E696E67E9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0700" y="175374"/>
            <a:ext cx="2486530" cy="4018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98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B_0" val="AAAAAAH//////////wEAAAAAAAAAAAAAACoqIFRoaXMgaXMgYSBMaXRlREIgZmlsZSAqKgcE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g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IBAQEBAQEBAQEBAQEBAQIAAAAAAAAAAwAAAAMAAAAA/////wQASwwAAAAAAAAAAAAAIAD///////////////8AAAD///////////////8DAAAAAw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yJ0heV53PlGtRYX1JzAFO0FAAAAAAADAAAAAwADAAAAAQADAAEA////////BAAAAAMAEAALm6GqAtnBEU68A6dwI+nKEAUAAAABAAMAAAAAAAMAAAAC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EACAMAAAAAAAAAAAAACAB////////////////AAAA////////////////BAAAAAM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gEDAAAAAgD///////8aAAZMaW5rZWRTaGFwZXNEYXRhUHJvcGVydHlfMAUAAAAAAAQAAAADAAQAAAABAAQAAAAAAP///////wMAAQEDAAAAAwD///////8lAAZMaW5rZWRTaGFwZVByZXNlbnRhdGlvblNldHRpbmdzRGF0YV8wBQAAAAEABAAAAAAABAAAAAI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gC3DgAAAAAAAAAAAAD/////gwCDAAAABV9pZAAQAAAABCJ0heV53PlGtRYX1JzAFO0DRGF0YQAbAAAABExpbmtlZFNoYXBlRGF0YQAFAAAAAAACTmFtZQAZAAAATGlua2VkU2hhcGVzRGF0YVByb3BlcnR5ABBWZXJzaW9uAAAAAAAJTGFzdFdyaXRlAMzT+5l6AQAAAAEA/////50AnQAAAAVfaWQAEAAAAASboaoC2cERTrwDp3Aj6coQA0RhdGEAKgAAAAhQcmVzZW50YXRpb25TY2FubmVkRm9yTGlua2VkU2hhcGVzAAEAAk5hbWUAJAAAAExpbmtlZFNoYXBlUHJlc2VudGF0aW9uU2V0dGluZ3NEYXRhABBWZXJzaW9uAAAAAAAJTGFzdFdyaXRlAN/T+5l6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B"/>
  <p:tag name="EMPOWERCHARTSPROPERTIES_B_LENGTH" val="24576"/>
  <p:tag name="COAUTHORING_SESSION_ID" val="b566149e-3710-4e24-8c13-ab592f63e281"/>
  <p:tag name="UNDO_REDO_REVISION" val="91"/>
  <p:tag name="MIO_PRESENTATION_LANGUAGE" val="1033"/>
</p:tagLst>
</file>

<file path=ppt/theme/theme1.xml><?xml version="1.0" encoding="utf-8"?>
<a:theme xmlns:a="http://schemas.openxmlformats.org/drawingml/2006/main" name="Elsevier light">
  <a:themeElements>
    <a:clrScheme name="Elsevier2_0">
      <a:dk1>
        <a:srgbClr val="53565A"/>
      </a:dk1>
      <a:lt1>
        <a:sysClr val="window" lastClr="FFFFFF"/>
      </a:lt1>
      <a:dk2>
        <a:srgbClr val="000000"/>
      </a:dk2>
      <a:lt2>
        <a:srgbClr val="F2F2F2"/>
      </a:lt2>
      <a:accent1>
        <a:srgbClr val="3679E0"/>
      </a:accent1>
      <a:accent2>
        <a:srgbClr val="EB6500"/>
      </a:accent2>
      <a:accent3>
        <a:srgbClr val="8E8E8E"/>
      </a:accent3>
      <a:accent4>
        <a:srgbClr val="CDE4FF"/>
      </a:accent4>
      <a:accent5>
        <a:srgbClr val="FFF0E4"/>
      </a:accent5>
      <a:accent6>
        <a:srgbClr val="DCDCDC"/>
      </a:accent6>
      <a:hlink>
        <a:srgbClr val="53565A"/>
      </a:hlink>
      <a:folHlink>
        <a:srgbClr val="53565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Illustration 1">
      <a:srgbClr val="3679E0"/>
    </a:custClr>
    <a:custClr name="Illustration 2">
      <a:srgbClr val="C0F25D"/>
    </a:custClr>
    <a:custClr name="Illustration 3">
      <a:srgbClr val="661CCA"/>
    </a:custClr>
    <a:custClr name="Illustration 4">
      <a:srgbClr val="FDD300"/>
    </a:custClr>
    <a:custClr name="Illustration 5">
      <a:srgbClr val="ACD2FF"/>
    </a:custClr>
    <a:custClr name="Illustration 6">
      <a:srgbClr val="073973"/>
    </a:custClr>
    <a:custClr name="Illustration 7">
      <a:srgbClr val="FEB7B7"/>
    </a:custClr>
    <a:custClr name="Illustration 8">
      <a:srgbClr val="A92B1D"/>
    </a:custClr>
    <a:custClr name="Illustration 9">
      <a:srgbClr val="BB84FF"/>
    </a:custClr>
    <a:custClr name="Illustration 10">
      <a:srgbClr val="496E01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Data 1">
      <a:srgbClr val="3AABF0"/>
    </a:custClr>
    <a:custClr name="Data 2">
      <a:srgbClr val="702862"/>
    </a:custClr>
    <a:custClr name="Data 3">
      <a:srgbClr val="FF6E7D"/>
    </a:custClr>
    <a:custClr name="Data 4">
      <a:srgbClr val="D6EA08"/>
    </a:custClr>
    <a:custClr name="Data 5">
      <a:srgbClr val="FF322B"/>
    </a:custClr>
    <a:custClr name="Data 6">
      <a:srgbClr val="00BDC4"/>
    </a:custClr>
    <a:custClr name="Data 7">
      <a:srgbClr val="AC0015"/>
    </a:custClr>
    <a:custClr name="Data 8">
      <a:srgbClr val="6FBC26"/>
    </a:custClr>
    <a:custClr name="Data 9">
      <a:srgbClr val="E6008C"/>
    </a:custClr>
    <a:custClr name="Data 10">
      <a:srgbClr val="664129"/>
    </a:custClr>
  </a:custClrLst>
  <a:extLst>
    <a:ext uri="{05A4C25C-085E-4340-85A3-A5531E510DB2}">
      <thm15:themeFamily xmlns:thm15="http://schemas.microsoft.com/office/thememl/2012/main" name="ELS_PPT_20211118.potx" id="{6D51AB49-0B25-4DDB-B36B-8D36B2C7CBC0}" vid="{FD9B95B7-7997-4FB9-A47B-A8D416D981DD}"/>
    </a:ext>
  </a:extLst>
</a:theme>
</file>

<file path=ppt/theme/theme2.xml><?xml version="1.0" encoding="utf-8"?>
<a:theme xmlns:a="http://schemas.openxmlformats.org/drawingml/2006/main" name="Elsevier light - Charts and Data">
  <a:themeElements>
    <a:clrScheme name="Elsevier_ChartsAndData">
      <a:dk1>
        <a:srgbClr val="53565A"/>
      </a:dk1>
      <a:lt1>
        <a:sysClr val="window" lastClr="FFFFFF"/>
      </a:lt1>
      <a:dk2>
        <a:srgbClr val="000000"/>
      </a:dk2>
      <a:lt2>
        <a:srgbClr val="F2F2F2"/>
      </a:lt2>
      <a:accent1>
        <a:srgbClr val="3AABF0"/>
      </a:accent1>
      <a:accent2>
        <a:srgbClr val="702862"/>
      </a:accent2>
      <a:accent3>
        <a:srgbClr val="FF6E7D"/>
      </a:accent3>
      <a:accent4>
        <a:srgbClr val="D6EA08"/>
      </a:accent4>
      <a:accent5>
        <a:srgbClr val="FF322B"/>
      </a:accent5>
      <a:accent6>
        <a:srgbClr val="00BDC4"/>
      </a:accent6>
      <a:hlink>
        <a:srgbClr val="53565A"/>
      </a:hlink>
      <a:folHlink>
        <a:srgbClr val="53565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Illustration 1">
      <a:srgbClr val="3679E0"/>
    </a:custClr>
    <a:custClr name="Illustration 2">
      <a:srgbClr val="C0F25D"/>
    </a:custClr>
    <a:custClr name="Illustration 3">
      <a:srgbClr val="661CCA"/>
    </a:custClr>
    <a:custClr name="Illustration 4">
      <a:srgbClr val="FDD300"/>
    </a:custClr>
    <a:custClr name="Illustration 5">
      <a:srgbClr val="ACD2FF"/>
    </a:custClr>
    <a:custClr name="Illustration 6">
      <a:srgbClr val="073973"/>
    </a:custClr>
    <a:custClr name="Illustration 7">
      <a:srgbClr val="FEB7B7"/>
    </a:custClr>
    <a:custClr name="Illustration 8">
      <a:srgbClr val="A92B1D"/>
    </a:custClr>
    <a:custClr name="Illustration 9">
      <a:srgbClr val="BB84FF"/>
    </a:custClr>
    <a:custClr name="Illustration 10">
      <a:srgbClr val="496E01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Data 1">
      <a:srgbClr val="3AABF0"/>
    </a:custClr>
    <a:custClr name="Data 2">
      <a:srgbClr val="702862"/>
    </a:custClr>
    <a:custClr name="Data 3">
      <a:srgbClr val="FF6E7D"/>
    </a:custClr>
    <a:custClr name="Data 4">
      <a:srgbClr val="D6EA08"/>
    </a:custClr>
    <a:custClr name="Data 5">
      <a:srgbClr val="FF322B"/>
    </a:custClr>
    <a:custClr name="Data 6">
      <a:srgbClr val="00BDC4"/>
    </a:custClr>
    <a:custClr name="Data 7">
      <a:srgbClr val="AC0015"/>
    </a:custClr>
    <a:custClr name="Data 8">
      <a:srgbClr val="6FBC26"/>
    </a:custClr>
    <a:custClr name="Data 9">
      <a:srgbClr val="E6008C"/>
    </a:custClr>
    <a:custClr name="Data 10">
      <a:srgbClr val="664129"/>
    </a:custClr>
  </a:custClrLst>
  <a:extLst>
    <a:ext uri="{05A4C25C-085E-4340-85A3-A5531E510DB2}">
      <thm15:themeFamily xmlns:thm15="http://schemas.microsoft.com/office/thememl/2012/main" name="ELS_PPT_20211118.potx" id="{6D51AB49-0B25-4DDB-B36B-8D36B2C7CBC0}" vid="{F1895935-4782-4ED3-9F2E-DA9302EF7568}"/>
    </a:ext>
  </a:extLst>
</a:theme>
</file>

<file path=ppt/theme/theme3.xml><?xml version="1.0" encoding="utf-8"?>
<a:theme xmlns:a="http://schemas.openxmlformats.org/drawingml/2006/main" name="Elsevier dark">
  <a:themeElements>
    <a:clrScheme name="Elsevier_2.0_Dark">
      <a:dk1>
        <a:srgbClr val="53565A"/>
      </a:dk1>
      <a:lt1>
        <a:sysClr val="window" lastClr="FFFFFF"/>
      </a:lt1>
      <a:dk2>
        <a:srgbClr val="000000"/>
      </a:dk2>
      <a:lt2>
        <a:srgbClr val="F2F2F2"/>
      </a:lt2>
      <a:accent1>
        <a:srgbClr val="3679E0"/>
      </a:accent1>
      <a:accent2>
        <a:srgbClr val="EB6500"/>
      </a:accent2>
      <a:accent3>
        <a:srgbClr val="8E8E8E"/>
      </a:accent3>
      <a:accent4>
        <a:srgbClr val="CDE4FF"/>
      </a:accent4>
      <a:accent5>
        <a:srgbClr val="FFF0E4"/>
      </a:accent5>
      <a:accent6>
        <a:srgbClr val="DCDCDC"/>
      </a:accent6>
      <a:hlink>
        <a:srgbClr val="FFFFFF"/>
      </a:hlink>
      <a:folHlink>
        <a:srgbClr val="FFFF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Illustration 1">
      <a:srgbClr val="3679E0"/>
    </a:custClr>
    <a:custClr name="Illustration 2">
      <a:srgbClr val="C0F25D"/>
    </a:custClr>
    <a:custClr name="Illustration 3">
      <a:srgbClr val="661CCA"/>
    </a:custClr>
    <a:custClr name="Illustration 4">
      <a:srgbClr val="FDD300"/>
    </a:custClr>
    <a:custClr name="Illustration 5">
      <a:srgbClr val="ACD2FF"/>
    </a:custClr>
    <a:custClr name="Illustration 6">
      <a:srgbClr val="073973"/>
    </a:custClr>
    <a:custClr name="Illustration 7">
      <a:srgbClr val="FEB7B7"/>
    </a:custClr>
    <a:custClr name="Illustration 8">
      <a:srgbClr val="A92B1D"/>
    </a:custClr>
    <a:custClr name="Illustration 9">
      <a:srgbClr val="BB84FF"/>
    </a:custClr>
    <a:custClr name="Illustration 10">
      <a:srgbClr val="496E01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Data 1">
      <a:srgbClr val="3AABF0"/>
    </a:custClr>
    <a:custClr name="Data 2">
      <a:srgbClr val="702862"/>
    </a:custClr>
    <a:custClr name="Data 3">
      <a:srgbClr val="FF6E7D"/>
    </a:custClr>
    <a:custClr name="Data 4">
      <a:srgbClr val="D6EA08"/>
    </a:custClr>
    <a:custClr name="Data 5">
      <a:srgbClr val="FF322B"/>
    </a:custClr>
    <a:custClr name="Data 6">
      <a:srgbClr val="00BDC4"/>
    </a:custClr>
    <a:custClr name="Data 7">
      <a:srgbClr val="AC0015"/>
    </a:custClr>
    <a:custClr name="Data 8">
      <a:srgbClr val="6FBC26"/>
    </a:custClr>
    <a:custClr name="Data 9">
      <a:srgbClr val="E6008C"/>
    </a:custClr>
    <a:custClr name="Data 10">
      <a:srgbClr val="664129"/>
    </a:custClr>
  </a:custClrLst>
  <a:extLst>
    <a:ext uri="{05A4C25C-085E-4340-85A3-A5531E510DB2}">
      <thm15:themeFamily xmlns:thm15="http://schemas.microsoft.com/office/thememl/2012/main" name="ELS_PPT_20211118.potx" id="{6D51AB49-0B25-4DDB-B36B-8D36B2C7CBC0}" vid="{0B725E11-DC5A-4140-B411-6A18A3B7ACAE}"/>
    </a:ext>
  </a:extLst>
</a:theme>
</file>

<file path=ppt/theme/theme4.xml><?xml version="1.0" encoding="utf-8"?>
<a:theme xmlns:a="http://schemas.openxmlformats.org/drawingml/2006/main" name="Elsevier dark - Charts and Data">
  <a:themeElements>
    <a:clrScheme name="Elsevier_ChartsAndData">
      <a:dk1>
        <a:srgbClr val="53565A"/>
      </a:dk1>
      <a:lt1>
        <a:sysClr val="window" lastClr="FFFFFF"/>
      </a:lt1>
      <a:dk2>
        <a:srgbClr val="000000"/>
      </a:dk2>
      <a:lt2>
        <a:srgbClr val="F2F2F2"/>
      </a:lt2>
      <a:accent1>
        <a:srgbClr val="3AABF0"/>
      </a:accent1>
      <a:accent2>
        <a:srgbClr val="702862"/>
      </a:accent2>
      <a:accent3>
        <a:srgbClr val="FF6E7D"/>
      </a:accent3>
      <a:accent4>
        <a:srgbClr val="D6EA08"/>
      </a:accent4>
      <a:accent5>
        <a:srgbClr val="FF322B"/>
      </a:accent5>
      <a:accent6>
        <a:srgbClr val="00BDC4"/>
      </a:accent6>
      <a:hlink>
        <a:srgbClr val="53565A"/>
      </a:hlink>
      <a:folHlink>
        <a:srgbClr val="53565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Illustration 1">
      <a:srgbClr val="3679E0"/>
    </a:custClr>
    <a:custClr name="Illustration 2">
      <a:srgbClr val="C0F25D"/>
    </a:custClr>
    <a:custClr name="Illustration 3">
      <a:srgbClr val="661CCA"/>
    </a:custClr>
    <a:custClr name="Illustration 4">
      <a:srgbClr val="FDD300"/>
    </a:custClr>
    <a:custClr name="Illustration 5">
      <a:srgbClr val="ACD2FF"/>
    </a:custClr>
    <a:custClr name="Illustration 6">
      <a:srgbClr val="073973"/>
    </a:custClr>
    <a:custClr name="Illustration 7">
      <a:srgbClr val="FEB7B7"/>
    </a:custClr>
    <a:custClr name="Illustration 8">
      <a:srgbClr val="A92B1D"/>
    </a:custClr>
    <a:custClr name="Illustration 9">
      <a:srgbClr val="BB84FF"/>
    </a:custClr>
    <a:custClr name="Illustration 10">
      <a:srgbClr val="496E01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Data 1">
      <a:srgbClr val="3AABF0"/>
    </a:custClr>
    <a:custClr name="Data 2">
      <a:srgbClr val="702862"/>
    </a:custClr>
    <a:custClr name="Data 3">
      <a:srgbClr val="FF6E7D"/>
    </a:custClr>
    <a:custClr name="Data 4">
      <a:srgbClr val="D6EA08"/>
    </a:custClr>
    <a:custClr name="Data 5">
      <a:srgbClr val="FF322B"/>
    </a:custClr>
    <a:custClr name="Data 6">
      <a:srgbClr val="00BDC4"/>
    </a:custClr>
    <a:custClr name="Data 7">
      <a:srgbClr val="AC0015"/>
    </a:custClr>
    <a:custClr name="Data 8">
      <a:srgbClr val="6FBC26"/>
    </a:custClr>
    <a:custClr name="Data 9">
      <a:srgbClr val="E6008C"/>
    </a:custClr>
    <a:custClr name="Data 10">
      <a:srgbClr val="664129"/>
    </a:custClr>
  </a:custClrLst>
  <a:extLst>
    <a:ext uri="{05A4C25C-085E-4340-85A3-A5531E510DB2}">
      <thm15:themeFamily xmlns:thm15="http://schemas.microsoft.com/office/thememl/2012/main" name="ELS_PPT_20211118.potx" id="{6D51AB49-0B25-4DDB-B36B-8D36B2C7CBC0}" vid="{8CCF67CE-5720-4FD2-9BFE-20E687D75710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549ac42a-3eb4-4074-b885-aea26bd6241e}" enabled="1" method="Standard" siteId="{9274ee3f-9425-4109-a27f-9fb15c10675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7396</TotalTime>
  <Words>493</Words>
  <Application>Microsoft Office PowerPoint</Application>
  <PresentationFormat>Presentación en pantalla (16:9)</PresentationFormat>
  <Paragraphs>81</Paragraphs>
  <Slides>7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4</vt:i4>
      </vt:variant>
      <vt:variant>
        <vt:lpstr>Títulos de diapositiva</vt:lpstr>
      </vt:variant>
      <vt:variant>
        <vt:i4>7</vt:i4>
      </vt:variant>
    </vt:vector>
  </HeadingPairs>
  <TitlesOfParts>
    <vt:vector size="15" baseType="lpstr">
      <vt:lpstr>Arial</vt:lpstr>
      <vt:lpstr>Calibri</vt:lpstr>
      <vt:lpstr>Courier New</vt:lpstr>
      <vt:lpstr>NexusSans</vt:lpstr>
      <vt:lpstr>Elsevier light</vt:lpstr>
      <vt:lpstr>Elsevier light - Charts and Data</vt:lpstr>
      <vt:lpstr>Elsevier dark</vt:lpstr>
      <vt:lpstr>Elsevier dark - Charts and Data</vt:lpstr>
      <vt:lpstr>Scopus Advanced Search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Scopus Advanced Search</dc:title>
  <dc:creator>Fiorin, Christiane (ELS-AMS)</dc:creator>
  <cp:lastModifiedBy>Secades, Pablo (ELS-HBE)</cp:lastModifiedBy>
  <cp:revision>15</cp:revision>
  <cp:lastPrinted>2018-07-23T12:36:44Z</cp:lastPrinted>
  <dcterms:created xsi:type="dcterms:W3CDTF">2024-06-03T13:53:21Z</dcterms:created>
  <dcterms:modified xsi:type="dcterms:W3CDTF">2025-11-04T16:37:50Z</dcterms:modified>
  <cp:version>1.0.0</cp:vers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sedEntity">
    <vt:lpwstr>Templates</vt:lpwstr>
  </property>
  <property fmtid="{D5CDD505-2E9C-101B-9397-08002B2CF9AE}" pid="3" name="MSIP_Label_549ac42a-3eb4-4074-b885-aea26bd6241e_Enabled">
    <vt:lpwstr>true</vt:lpwstr>
  </property>
  <property fmtid="{D5CDD505-2E9C-101B-9397-08002B2CF9AE}" pid="4" name="MSIP_Label_549ac42a-3eb4-4074-b885-aea26bd6241e_SetDate">
    <vt:lpwstr>2024-06-04T09:51:37Z</vt:lpwstr>
  </property>
  <property fmtid="{D5CDD505-2E9C-101B-9397-08002B2CF9AE}" pid="5" name="MSIP_Label_549ac42a-3eb4-4074-b885-aea26bd6241e_Method">
    <vt:lpwstr>Standard</vt:lpwstr>
  </property>
  <property fmtid="{D5CDD505-2E9C-101B-9397-08002B2CF9AE}" pid="6" name="MSIP_Label_549ac42a-3eb4-4074-b885-aea26bd6241e_Name">
    <vt:lpwstr>General Business</vt:lpwstr>
  </property>
  <property fmtid="{D5CDD505-2E9C-101B-9397-08002B2CF9AE}" pid="7" name="MSIP_Label_549ac42a-3eb4-4074-b885-aea26bd6241e_SiteId">
    <vt:lpwstr>9274ee3f-9425-4109-a27f-9fb15c10675d</vt:lpwstr>
  </property>
  <property fmtid="{D5CDD505-2E9C-101B-9397-08002B2CF9AE}" pid="8" name="MSIP_Label_549ac42a-3eb4-4074-b885-aea26bd6241e_ActionId">
    <vt:lpwstr>07cc618f-19f0-405f-9c88-b61b33de1827</vt:lpwstr>
  </property>
  <property fmtid="{D5CDD505-2E9C-101B-9397-08002B2CF9AE}" pid="9" name="MSIP_Label_549ac42a-3eb4-4074-b885-aea26bd6241e_ContentBits">
    <vt:lpwstr>0</vt:lpwstr>
  </property>
</Properties>
</file>