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4.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5.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 id="2147483730" r:id="rId6"/>
    <p:sldMasterId id="2147483844" r:id="rId7"/>
    <p:sldMasterId id="2147483874" r:id="rId8"/>
    <p:sldMasterId id="2147483899" r:id="rId9"/>
  </p:sldMasterIdLst>
  <p:notesMasterIdLst>
    <p:notesMasterId r:id="rId42"/>
  </p:notesMasterIdLst>
  <p:handoutMasterIdLst>
    <p:handoutMasterId r:id="rId43"/>
  </p:handoutMasterIdLst>
  <p:sldIdLst>
    <p:sldId id="257" r:id="rId10"/>
    <p:sldId id="310" r:id="rId11"/>
    <p:sldId id="357" r:id="rId12"/>
    <p:sldId id="2147480311" r:id="rId13"/>
    <p:sldId id="308" r:id="rId14"/>
    <p:sldId id="2147480266" r:id="rId15"/>
    <p:sldId id="2145962287" r:id="rId16"/>
    <p:sldId id="3351" r:id="rId17"/>
    <p:sldId id="3349" r:id="rId18"/>
    <p:sldId id="3350" r:id="rId19"/>
    <p:sldId id="258" r:id="rId20"/>
    <p:sldId id="356" r:id="rId21"/>
    <p:sldId id="382" r:id="rId22"/>
    <p:sldId id="358" r:id="rId23"/>
    <p:sldId id="372" r:id="rId24"/>
    <p:sldId id="373" r:id="rId25"/>
    <p:sldId id="359" r:id="rId26"/>
    <p:sldId id="345" r:id="rId27"/>
    <p:sldId id="342" r:id="rId28"/>
    <p:sldId id="268" r:id="rId29"/>
    <p:sldId id="260" r:id="rId30"/>
    <p:sldId id="344" r:id="rId31"/>
    <p:sldId id="346" r:id="rId32"/>
    <p:sldId id="441" r:id="rId33"/>
    <p:sldId id="3348" r:id="rId34"/>
    <p:sldId id="324" r:id="rId35"/>
    <p:sldId id="385" r:id="rId36"/>
    <p:sldId id="386" r:id="rId37"/>
    <p:sldId id="387" r:id="rId38"/>
    <p:sldId id="2145962132" r:id="rId39"/>
    <p:sldId id="388" r:id="rId40"/>
    <p:sldId id="370" r:id="rId41"/>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dom, Kelly (ELS-NYC)" initials="OK("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C96B01-D3D2-4EDC-9C4E-8527F97CCA58}" v="2" dt="2025-11-04T16:34:54.2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5033" autoAdjust="0"/>
  </p:normalViewPr>
  <p:slideViewPr>
    <p:cSldViewPr>
      <p:cViewPr>
        <p:scale>
          <a:sx n="100" d="100"/>
          <a:sy n="100" d="100"/>
        </p:scale>
        <p:origin x="994" y="-70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microsoft.com/office/2016/11/relationships/changesInfo" Target="changesInfos/changesInfo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cades, Pablo (ELS-HBE)" userId="06fd728e-ccda-490e-b7c9-d660e1273ec4" providerId="ADAL" clId="{108F083F-A40C-45A2-AC97-0374C1A8D271}"/>
    <pc:docChg chg="custSel modSld">
      <pc:chgData name="Secades, Pablo (ELS-HBE)" userId="06fd728e-ccda-490e-b7c9-d660e1273ec4" providerId="ADAL" clId="{108F083F-A40C-45A2-AC97-0374C1A8D271}" dt="2025-11-10T15:12:20.994" v="122" actId="207"/>
      <pc:docMkLst>
        <pc:docMk/>
      </pc:docMkLst>
      <pc:sldChg chg="addSp delSp modSp mod">
        <pc:chgData name="Secades, Pablo (ELS-HBE)" userId="06fd728e-ccda-490e-b7c9-d660e1273ec4" providerId="ADAL" clId="{108F083F-A40C-45A2-AC97-0374C1A8D271}" dt="2025-11-04T16:35:01.585" v="73" actId="1076"/>
        <pc:sldMkLst>
          <pc:docMk/>
          <pc:sldMk cId="1681951559" sldId="257"/>
        </pc:sldMkLst>
        <pc:spChg chg="mod">
          <ac:chgData name="Secades, Pablo (ELS-HBE)" userId="06fd728e-ccda-490e-b7c9-d660e1273ec4" providerId="ADAL" clId="{108F083F-A40C-45A2-AC97-0374C1A8D271}" dt="2025-11-04T16:34:31.088" v="66" actId="20577"/>
          <ac:spMkLst>
            <pc:docMk/>
            <pc:sldMk cId="1681951559" sldId="257"/>
            <ac:spMk id="11" creationId="{465342EF-1E90-6EAD-D369-EBD692EB4FC8}"/>
          </ac:spMkLst>
        </pc:spChg>
        <pc:picChg chg="add mod">
          <ac:chgData name="Secades, Pablo (ELS-HBE)" userId="06fd728e-ccda-490e-b7c9-d660e1273ec4" providerId="ADAL" clId="{108F083F-A40C-45A2-AC97-0374C1A8D271}" dt="2025-11-04T16:35:01.585" v="73" actId="1076"/>
          <ac:picMkLst>
            <pc:docMk/>
            <pc:sldMk cId="1681951559" sldId="257"/>
            <ac:picMk id="3" creationId="{211A7E92-36C5-D209-B76A-4C7A35CBB5F8}"/>
          </ac:picMkLst>
        </pc:picChg>
      </pc:sldChg>
      <pc:sldChg chg="delSp modSp mod">
        <pc:chgData name="Secades, Pablo (ELS-HBE)" userId="06fd728e-ccda-490e-b7c9-d660e1273ec4" providerId="ADAL" clId="{108F083F-A40C-45A2-AC97-0374C1A8D271}" dt="2025-11-10T15:12:20.994" v="122" actId="207"/>
        <pc:sldMkLst>
          <pc:docMk/>
          <pc:sldMk cId="4282879228" sldId="268"/>
        </pc:sldMkLst>
        <pc:spChg chg="del">
          <ac:chgData name="Secades, Pablo (ELS-HBE)" userId="06fd728e-ccda-490e-b7c9-d660e1273ec4" providerId="ADAL" clId="{108F083F-A40C-45A2-AC97-0374C1A8D271}" dt="2025-11-10T15:10:16.928" v="113" actId="478"/>
          <ac:spMkLst>
            <pc:docMk/>
            <pc:sldMk cId="4282879228" sldId="268"/>
            <ac:spMk id="2" creationId="{9CAFF2DB-24B5-E48F-0806-42C411569957}"/>
          </ac:spMkLst>
        </pc:spChg>
        <pc:spChg chg="mod">
          <ac:chgData name="Secades, Pablo (ELS-HBE)" userId="06fd728e-ccda-490e-b7c9-d660e1273ec4" providerId="ADAL" clId="{108F083F-A40C-45A2-AC97-0374C1A8D271}" dt="2025-11-10T15:12:20.994" v="122" actId="207"/>
          <ac:spMkLst>
            <pc:docMk/>
            <pc:sldMk cId="4282879228" sldId="268"/>
            <ac:spMk id="284" creationId="{00000000-0000-0000-0000-000000000000}"/>
          </ac:spMkLst>
        </pc:spChg>
        <pc:picChg chg="del">
          <ac:chgData name="Secades, Pablo (ELS-HBE)" userId="06fd728e-ccda-490e-b7c9-d660e1273ec4" providerId="ADAL" clId="{108F083F-A40C-45A2-AC97-0374C1A8D271}" dt="2025-11-10T15:11:14.804" v="114" actId="478"/>
          <ac:picMkLst>
            <pc:docMk/>
            <pc:sldMk cId="4282879228" sldId="268"/>
            <ac:picMk id="286" creationId="{00000000-0000-0000-0000-000000000000}"/>
          </ac:picMkLst>
        </pc:picChg>
        <pc:picChg chg="del">
          <ac:chgData name="Secades, Pablo (ELS-HBE)" userId="06fd728e-ccda-490e-b7c9-d660e1273ec4" providerId="ADAL" clId="{108F083F-A40C-45A2-AC97-0374C1A8D271}" dt="2025-11-10T15:11:21.980" v="115" actId="478"/>
          <ac:picMkLst>
            <pc:docMk/>
            <pc:sldMk cId="4282879228" sldId="268"/>
            <ac:picMk id="287" creationId="{00000000-0000-0000-0000-000000000000}"/>
          </ac:picMkLst>
        </pc:picChg>
      </pc:sldChg>
      <pc:sldChg chg="modSp mod">
        <pc:chgData name="Secades, Pablo (ELS-HBE)" userId="06fd728e-ccda-490e-b7c9-d660e1273ec4" providerId="ADAL" clId="{108F083F-A40C-45A2-AC97-0374C1A8D271}" dt="2025-11-10T15:09:21.411" v="111" actId="1076"/>
        <pc:sldMkLst>
          <pc:docMk/>
          <pc:sldMk cId="1263990522" sldId="308"/>
        </pc:sldMkLst>
        <pc:spChg chg="mod">
          <ac:chgData name="Secades, Pablo (ELS-HBE)" userId="06fd728e-ccda-490e-b7c9-d660e1273ec4" providerId="ADAL" clId="{108F083F-A40C-45A2-AC97-0374C1A8D271}" dt="2025-11-10T15:09:21.411" v="111" actId="1076"/>
          <ac:spMkLst>
            <pc:docMk/>
            <pc:sldMk cId="1263990522" sldId="308"/>
            <ac:spMk id="12" creationId="{04EAF06D-27BF-7C44-A797-B99F4204DB48}"/>
          </ac:spMkLst>
        </pc:spChg>
        <pc:picChg chg="mod">
          <ac:chgData name="Secades, Pablo (ELS-HBE)" userId="06fd728e-ccda-490e-b7c9-d660e1273ec4" providerId="ADAL" clId="{108F083F-A40C-45A2-AC97-0374C1A8D271}" dt="2025-11-10T15:01:11.119" v="96" actId="14100"/>
          <ac:picMkLst>
            <pc:docMk/>
            <pc:sldMk cId="1263990522" sldId="308"/>
            <ac:picMk id="2" creationId="{DCF3C9D0-0238-678C-D506-D12D4B70E7A4}"/>
          </ac:picMkLst>
        </pc:picChg>
        <pc:picChg chg="mod">
          <ac:chgData name="Secades, Pablo (ELS-HBE)" userId="06fd728e-ccda-490e-b7c9-d660e1273ec4" providerId="ADAL" clId="{108F083F-A40C-45A2-AC97-0374C1A8D271}" dt="2025-11-10T15:01:28.481" v="99" actId="14100"/>
          <ac:picMkLst>
            <pc:docMk/>
            <pc:sldMk cId="1263990522" sldId="308"/>
            <ac:picMk id="11" creationId="{9B8EA586-2884-F344-B28B-47112360F57A}"/>
          </ac:picMkLst>
        </pc:picChg>
      </pc:sldChg>
      <pc:sldChg chg="modSp mod">
        <pc:chgData name="Secades, Pablo (ELS-HBE)" userId="06fd728e-ccda-490e-b7c9-d660e1273ec4" providerId="ADAL" clId="{108F083F-A40C-45A2-AC97-0374C1A8D271}" dt="2025-11-10T14:58:55.779" v="92" actId="20577"/>
        <pc:sldMkLst>
          <pc:docMk/>
          <pc:sldMk cId="1054724278" sldId="310"/>
        </pc:sldMkLst>
        <pc:spChg chg="mod">
          <ac:chgData name="Secades, Pablo (ELS-HBE)" userId="06fd728e-ccda-490e-b7c9-d660e1273ec4" providerId="ADAL" clId="{108F083F-A40C-45A2-AC97-0374C1A8D271}" dt="2025-11-10T14:58:55.779" v="92" actId="20577"/>
          <ac:spMkLst>
            <pc:docMk/>
            <pc:sldMk cId="1054724278" sldId="310"/>
            <ac:spMk id="3" creationId="{00000000-0000-0000-0000-000000000000}"/>
          </ac:spMkLst>
        </pc:spChg>
      </pc:sldChg>
      <pc:sldChg chg="mod modShow">
        <pc:chgData name="Secades, Pablo (ELS-HBE)" userId="06fd728e-ccda-490e-b7c9-d660e1273ec4" providerId="ADAL" clId="{108F083F-A40C-45A2-AC97-0374C1A8D271}" dt="2025-11-10T08:51:09.832" v="75" actId="729"/>
        <pc:sldMkLst>
          <pc:docMk/>
          <pc:sldMk cId="1117278147" sldId="346"/>
        </pc:sldMkLst>
      </pc:sldChg>
      <pc:sldChg chg="mod modShow">
        <pc:chgData name="Secades, Pablo (ELS-HBE)" userId="06fd728e-ccda-490e-b7c9-d660e1273ec4" providerId="ADAL" clId="{108F083F-A40C-45A2-AC97-0374C1A8D271}" dt="2025-11-10T08:50:36.728" v="74" actId="729"/>
        <pc:sldMkLst>
          <pc:docMk/>
          <pc:sldMk cId="3370685914" sldId="3350"/>
        </pc:sldMkLst>
      </pc:sldChg>
      <pc:sldChg chg="modSp mod">
        <pc:chgData name="Secades, Pablo (ELS-HBE)" userId="06fd728e-ccda-490e-b7c9-d660e1273ec4" providerId="ADAL" clId="{108F083F-A40C-45A2-AC97-0374C1A8D271}" dt="2025-11-10T15:02:59.098" v="110" actId="20577"/>
        <pc:sldMkLst>
          <pc:docMk/>
          <pc:sldMk cId="1548825015" sldId="2145962287"/>
        </pc:sldMkLst>
        <pc:spChg chg="mod">
          <ac:chgData name="Secades, Pablo (ELS-HBE)" userId="06fd728e-ccda-490e-b7c9-d660e1273ec4" providerId="ADAL" clId="{108F083F-A40C-45A2-AC97-0374C1A8D271}" dt="2025-11-10T15:02:59.098" v="110" actId="20577"/>
          <ac:spMkLst>
            <pc:docMk/>
            <pc:sldMk cId="1548825015" sldId="2145962287"/>
            <ac:spMk id="53" creationId="{BBB985D2-DAEE-4B18-BBC6-6FC7F07C0E6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E01975-44C4-4487-8EBE-65E4227478D4}" type="doc">
      <dgm:prSet loTypeId="urn:microsoft.com/office/officeart/2017/3/layout/HorizontalPathTimeline" loCatId="timeline" qsTypeId="urn:microsoft.com/office/officeart/2005/8/quickstyle/simple4" qsCatId="simple" csTypeId="urn:microsoft.com/office/officeart/2005/8/colors/accent2_1" csCatId="accent2" phldr="1"/>
      <dgm:spPr/>
      <dgm:t>
        <a:bodyPr/>
        <a:lstStyle/>
        <a:p>
          <a:endParaRPr lang="en-US"/>
        </a:p>
      </dgm:t>
    </dgm:pt>
    <dgm:pt modelId="{CC9A5525-CFBB-4994-BB1B-638EE33998D6}">
      <dgm:prSet phldrT="[Text]" phldr="0"/>
      <dgm:spPr/>
      <dgm:t>
        <a:bodyPr/>
        <a:lstStyle/>
        <a:p>
          <a:pPr>
            <a:defRPr b="1"/>
          </a:pPr>
          <a:r>
            <a:rPr lang="en-US"/>
            <a:t>2004</a:t>
          </a:r>
        </a:p>
      </dgm:t>
    </dgm:pt>
    <dgm:pt modelId="{B032F702-F9FA-483F-9698-8816654A6BBD}" type="parTrans" cxnId="{A39AC725-3B1C-491B-A682-51F89159E59D}">
      <dgm:prSet/>
      <dgm:spPr/>
      <dgm:t>
        <a:bodyPr/>
        <a:lstStyle/>
        <a:p>
          <a:endParaRPr lang="en-US"/>
        </a:p>
      </dgm:t>
    </dgm:pt>
    <dgm:pt modelId="{ECF9A1D5-8FC2-4229-9563-20D88960FEB0}" type="sibTrans" cxnId="{A39AC725-3B1C-491B-A682-51F89159E59D}">
      <dgm:prSet/>
      <dgm:spPr/>
      <dgm:t>
        <a:bodyPr/>
        <a:lstStyle/>
        <a:p>
          <a:endParaRPr lang="en-US"/>
        </a:p>
      </dgm:t>
    </dgm:pt>
    <dgm:pt modelId="{EBE50791-1617-4D38-A937-34495FD4D760}">
      <dgm:prSet phldrT="[Text]" phldr="0" custT="1"/>
      <dgm:spPr/>
      <dgm:t>
        <a:bodyPr/>
        <a:lstStyle/>
        <a:p>
          <a:pPr marL="0" lvl="0" indent="0" algn="ctr" defTabSz="533400">
            <a:lnSpc>
              <a:spcPct val="90000"/>
            </a:lnSpc>
            <a:spcBef>
              <a:spcPct val="0"/>
            </a:spcBef>
            <a:spcAft>
              <a:spcPct val="35000"/>
            </a:spcAft>
            <a:buNone/>
          </a:pPr>
          <a:r>
            <a:rPr lang="en-US" sz="1200" kern="1200" dirty="0" err="1">
              <a:solidFill>
                <a:srgbClr val="53565A">
                  <a:hueOff val="0"/>
                  <a:satOff val="0"/>
                  <a:lumOff val="0"/>
                  <a:alphaOff val="0"/>
                </a:srgbClr>
              </a:solidFill>
              <a:latin typeface="Arial" panose="020B0604020202020204"/>
              <a:ea typeface="+mn-ea"/>
              <a:cs typeface="+mn-cs"/>
            </a:rPr>
            <a:t>Lanzamiento</a:t>
          </a:r>
          <a:r>
            <a:rPr lang="en-US" sz="1200" kern="1200" dirty="0">
              <a:solidFill>
                <a:srgbClr val="53565A">
                  <a:hueOff val="0"/>
                  <a:satOff val="0"/>
                  <a:lumOff val="0"/>
                  <a:alphaOff val="0"/>
                </a:srgbClr>
              </a:solidFill>
              <a:latin typeface="Arial" panose="020B0604020202020204"/>
              <a:ea typeface="+mn-ea"/>
              <a:cs typeface="+mn-cs"/>
            </a:rPr>
            <a:t> </a:t>
          </a:r>
          <a:r>
            <a:rPr lang="en-US" sz="1200" kern="1200" dirty="0" err="1">
              <a:solidFill>
                <a:srgbClr val="53565A">
                  <a:hueOff val="0"/>
                  <a:satOff val="0"/>
                  <a:lumOff val="0"/>
                  <a:alphaOff val="0"/>
                </a:srgbClr>
              </a:solidFill>
              <a:latin typeface="Arial" panose="020B0604020202020204"/>
              <a:ea typeface="+mn-ea"/>
              <a:cs typeface="+mn-cs"/>
            </a:rPr>
            <a:t>Socpus</a:t>
          </a:r>
          <a:r>
            <a:rPr lang="en-US" sz="1200" kern="1200" dirty="0">
              <a:solidFill>
                <a:srgbClr val="53565A">
                  <a:hueOff val="0"/>
                  <a:satOff val="0"/>
                  <a:lumOff val="0"/>
                  <a:alphaOff val="0"/>
                </a:srgbClr>
              </a:solidFill>
              <a:latin typeface="Arial" panose="020B0604020202020204"/>
              <a:ea typeface="+mn-ea"/>
              <a:cs typeface="+mn-cs"/>
            </a:rPr>
            <a:t> el 3 de </a:t>
          </a:r>
          <a:r>
            <a:rPr lang="en-US" sz="1200" kern="1200" dirty="0" err="1">
              <a:solidFill>
                <a:srgbClr val="53565A">
                  <a:hueOff val="0"/>
                  <a:satOff val="0"/>
                  <a:lumOff val="0"/>
                  <a:alphaOff val="0"/>
                </a:srgbClr>
              </a:solidFill>
              <a:latin typeface="Arial" panose="020B0604020202020204"/>
              <a:ea typeface="+mn-ea"/>
              <a:cs typeface="+mn-cs"/>
            </a:rPr>
            <a:t>noviembre</a:t>
          </a:r>
          <a:endParaRPr lang="en-US" sz="1200" kern="1200" dirty="0">
            <a:solidFill>
              <a:srgbClr val="53565A">
                <a:hueOff val="0"/>
                <a:satOff val="0"/>
                <a:lumOff val="0"/>
                <a:alphaOff val="0"/>
              </a:srgbClr>
            </a:solidFill>
            <a:latin typeface="Arial" panose="020B0604020202020204"/>
            <a:ea typeface="+mn-ea"/>
            <a:cs typeface="+mn-cs"/>
          </a:endParaRPr>
        </a:p>
      </dgm:t>
    </dgm:pt>
    <dgm:pt modelId="{451C5541-14BB-40DE-A736-D241AE675C73}" type="parTrans" cxnId="{AA3958C7-B236-4DF8-B2AB-30C9953FE455}">
      <dgm:prSet/>
      <dgm:spPr/>
      <dgm:t>
        <a:bodyPr/>
        <a:lstStyle/>
        <a:p>
          <a:endParaRPr lang="en-US"/>
        </a:p>
      </dgm:t>
    </dgm:pt>
    <dgm:pt modelId="{360007ED-EEE0-4A0E-A2E0-73852DBB32C1}" type="sibTrans" cxnId="{AA3958C7-B236-4DF8-B2AB-30C9953FE455}">
      <dgm:prSet/>
      <dgm:spPr/>
      <dgm:t>
        <a:bodyPr/>
        <a:lstStyle/>
        <a:p>
          <a:endParaRPr lang="en-US"/>
        </a:p>
      </dgm:t>
    </dgm:pt>
    <dgm:pt modelId="{4FD37C13-9221-4D13-B3B0-30330B8917E6}">
      <dgm:prSet phldrT="[Text]" phldr="0"/>
      <dgm:spPr/>
      <dgm:t>
        <a:bodyPr/>
        <a:lstStyle/>
        <a:p>
          <a:pPr>
            <a:defRPr b="1"/>
          </a:pPr>
          <a:r>
            <a:rPr lang="en-US"/>
            <a:t>2005</a:t>
          </a:r>
        </a:p>
      </dgm:t>
    </dgm:pt>
    <dgm:pt modelId="{DBCC9772-2037-4FE2-9487-FF3FEBD02542}" type="parTrans" cxnId="{B253AA30-02FF-4447-A685-3F65913D4950}">
      <dgm:prSet/>
      <dgm:spPr/>
      <dgm:t>
        <a:bodyPr/>
        <a:lstStyle/>
        <a:p>
          <a:endParaRPr lang="en-US"/>
        </a:p>
      </dgm:t>
    </dgm:pt>
    <dgm:pt modelId="{A0F48FC6-EBFB-4BC3-B6D1-49C47731D092}" type="sibTrans" cxnId="{B253AA30-02FF-4447-A685-3F65913D4950}">
      <dgm:prSet/>
      <dgm:spPr/>
      <dgm:t>
        <a:bodyPr/>
        <a:lstStyle/>
        <a:p>
          <a:endParaRPr lang="en-US"/>
        </a:p>
      </dgm:t>
    </dgm:pt>
    <dgm:pt modelId="{30677636-151B-41F3-BA21-2D4A4C2D05F8}">
      <dgm:prSet phldrT="[Text]" phldr="0" custT="1"/>
      <dgm:spPr/>
      <dgm:t>
        <a:bodyPr/>
        <a:lstStyle/>
        <a:p>
          <a:pPr algn="ctr"/>
          <a:r>
            <a:rPr lang="es-ES" sz="1200" kern="1200" dirty="0">
              <a:solidFill>
                <a:srgbClr val="53565A">
                  <a:hueOff val="0"/>
                  <a:satOff val="0"/>
                  <a:lumOff val="0"/>
                  <a:alphaOff val="0"/>
                </a:srgbClr>
              </a:solidFill>
              <a:latin typeface="Arial" panose="020B0604020202020204"/>
              <a:ea typeface="+mn-ea"/>
              <a:cs typeface="+mn-cs"/>
            </a:rPr>
            <a:t>Fundación del Comité de Selección y Asesoría de Contenidos</a:t>
          </a:r>
          <a:endParaRPr lang="en-US" sz="1200" kern="1200" dirty="0">
            <a:solidFill>
              <a:srgbClr val="53565A">
                <a:hueOff val="0"/>
                <a:satOff val="0"/>
                <a:lumOff val="0"/>
                <a:alphaOff val="0"/>
              </a:srgbClr>
            </a:solidFill>
            <a:latin typeface="Arial" panose="020B0604020202020204"/>
            <a:ea typeface="+mn-ea"/>
            <a:cs typeface="+mn-cs"/>
          </a:endParaRPr>
        </a:p>
      </dgm:t>
    </dgm:pt>
    <dgm:pt modelId="{2EB0A299-9963-4D27-BF3B-0FE2D7414619}" type="parTrans" cxnId="{D57BA0B4-6387-48B4-8723-AF7494F41EFF}">
      <dgm:prSet/>
      <dgm:spPr/>
      <dgm:t>
        <a:bodyPr/>
        <a:lstStyle/>
        <a:p>
          <a:endParaRPr lang="en-US"/>
        </a:p>
      </dgm:t>
    </dgm:pt>
    <dgm:pt modelId="{9F0AC0FF-D53D-463E-8023-6B44CE5404F3}" type="sibTrans" cxnId="{D57BA0B4-6387-48B4-8723-AF7494F41EFF}">
      <dgm:prSet/>
      <dgm:spPr/>
      <dgm:t>
        <a:bodyPr/>
        <a:lstStyle/>
        <a:p>
          <a:endParaRPr lang="en-US"/>
        </a:p>
      </dgm:t>
    </dgm:pt>
    <dgm:pt modelId="{5C40CA82-7F1F-4011-B417-1CEF0350B594}">
      <dgm:prSet phldrT="[Text]" phldr="0"/>
      <dgm:spPr/>
      <dgm:t>
        <a:bodyPr/>
        <a:lstStyle/>
        <a:p>
          <a:pPr>
            <a:defRPr b="1"/>
          </a:pPr>
          <a:r>
            <a:rPr lang="en-US"/>
            <a:t>2006</a:t>
          </a:r>
        </a:p>
      </dgm:t>
    </dgm:pt>
    <dgm:pt modelId="{50AECF39-5BCA-4100-B3E9-F943E4A0E23D}" type="parTrans" cxnId="{17DD7693-2EC8-4C92-830F-E46F095DAFC3}">
      <dgm:prSet/>
      <dgm:spPr/>
      <dgm:t>
        <a:bodyPr/>
        <a:lstStyle/>
        <a:p>
          <a:endParaRPr lang="en-US"/>
        </a:p>
      </dgm:t>
    </dgm:pt>
    <dgm:pt modelId="{531415A8-548D-4914-9FA7-9ED4CE7E7B9B}" type="sibTrans" cxnId="{17DD7693-2EC8-4C92-830F-E46F095DAFC3}">
      <dgm:prSet/>
      <dgm:spPr/>
      <dgm:t>
        <a:bodyPr/>
        <a:lstStyle/>
        <a:p>
          <a:endParaRPr lang="en-US"/>
        </a:p>
      </dgm:t>
    </dgm:pt>
    <dgm:pt modelId="{630C842D-0815-4883-91DB-944DF4EF0B2A}">
      <dgm:prSet phldrT="[Text]" phldr="0" custT="1"/>
      <dgm:spPr/>
      <dgm:t>
        <a:bodyPr/>
        <a:lstStyle/>
        <a:p>
          <a:pPr algn="ctr"/>
          <a:r>
            <a:rPr lang="es-ES" sz="1200" kern="1200" dirty="0">
              <a:solidFill>
                <a:srgbClr val="53565A">
                  <a:hueOff val="0"/>
                  <a:satOff val="0"/>
                  <a:lumOff val="0"/>
                  <a:alphaOff val="0"/>
                </a:srgbClr>
              </a:solidFill>
              <a:latin typeface="Arial" panose="020B0604020202020204"/>
              <a:ea typeface="+mn-ea"/>
              <a:cs typeface="+mn-cs"/>
            </a:rPr>
            <a:t>Lanzamiento del Identificador de Autor</a:t>
          </a:r>
          <a:endParaRPr lang="en-US" sz="1200" kern="1200" dirty="0">
            <a:solidFill>
              <a:srgbClr val="53565A">
                <a:hueOff val="0"/>
                <a:satOff val="0"/>
                <a:lumOff val="0"/>
                <a:alphaOff val="0"/>
              </a:srgbClr>
            </a:solidFill>
            <a:latin typeface="Arial" panose="020B0604020202020204"/>
            <a:ea typeface="+mn-ea"/>
            <a:cs typeface="+mn-cs"/>
          </a:endParaRPr>
        </a:p>
      </dgm:t>
    </dgm:pt>
    <dgm:pt modelId="{42B6B4CB-9F61-47F5-8C59-10E9E3822893}" type="parTrans" cxnId="{515361CB-7640-467E-B91C-D6B2836D9156}">
      <dgm:prSet/>
      <dgm:spPr/>
      <dgm:t>
        <a:bodyPr/>
        <a:lstStyle/>
        <a:p>
          <a:endParaRPr lang="en-US"/>
        </a:p>
      </dgm:t>
    </dgm:pt>
    <dgm:pt modelId="{BDCAD9B6-95BA-4AC6-B841-775C47CC365D}" type="sibTrans" cxnId="{515361CB-7640-467E-B91C-D6B2836D9156}">
      <dgm:prSet/>
      <dgm:spPr/>
      <dgm:t>
        <a:bodyPr/>
        <a:lstStyle/>
        <a:p>
          <a:endParaRPr lang="en-US"/>
        </a:p>
      </dgm:t>
    </dgm:pt>
    <dgm:pt modelId="{6FDE95F6-30FF-4F5E-AD65-E2B7A9870194}">
      <dgm:prSet phldr="0"/>
      <dgm:spPr/>
      <dgm:t>
        <a:bodyPr/>
        <a:lstStyle/>
        <a:p>
          <a:pPr>
            <a:defRPr b="1"/>
          </a:pPr>
          <a:r>
            <a:rPr lang="en-US"/>
            <a:t>2012</a:t>
          </a:r>
        </a:p>
      </dgm:t>
    </dgm:pt>
    <dgm:pt modelId="{06F07D2F-22C4-4A4D-86AA-C6F9B5B9AECD}" type="parTrans" cxnId="{508770FF-6191-4AF2-9B8C-46AC06FC26EF}">
      <dgm:prSet/>
      <dgm:spPr/>
      <dgm:t>
        <a:bodyPr/>
        <a:lstStyle/>
        <a:p>
          <a:endParaRPr lang="en-US"/>
        </a:p>
      </dgm:t>
    </dgm:pt>
    <dgm:pt modelId="{2422A861-D928-4B25-B517-A857EF918465}" type="sibTrans" cxnId="{508770FF-6191-4AF2-9B8C-46AC06FC26EF}">
      <dgm:prSet/>
      <dgm:spPr/>
      <dgm:t>
        <a:bodyPr/>
        <a:lstStyle/>
        <a:p>
          <a:endParaRPr lang="en-US"/>
        </a:p>
      </dgm:t>
    </dgm:pt>
    <dgm:pt modelId="{FC9310BA-15A0-45DA-8D42-A2B8C9D14338}">
      <dgm:prSet phldr="0" custT="1"/>
      <dgm:spPr/>
      <dgm:t>
        <a:bodyPr/>
        <a:lstStyle/>
        <a:p>
          <a:pPr algn="ctr"/>
          <a:r>
            <a:rPr lang="en-US" sz="1200" kern="1200" dirty="0" err="1">
              <a:solidFill>
                <a:srgbClr val="53565A">
                  <a:hueOff val="0"/>
                  <a:satOff val="0"/>
                  <a:lumOff val="0"/>
                  <a:alphaOff val="0"/>
                </a:srgbClr>
              </a:solidFill>
              <a:latin typeface="Arial" panose="020B0604020202020204"/>
              <a:ea typeface="+mn-ea"/>
              <a:cs typeface="+mn-cs"/>
            </a:rPr>
            <a:t>Integración</a:t>
          </a:r>
          <a:r>
            <a:rPr lang="en-US" sz="1200" kern="1200" dirty="0">
              <a:solidFill>
                <a:srgbClr val="53565A">
                  <a:hueOff val="0"/>
                  <a:satOff val="0"/>
                  <a:lumOff val="0"/>
                  <a:alphaOff val="0"/>
                </a:srgbClr>
              </a:solidFill>
              <a:latin typeface="Arial" panose="020B0604020202020204"/>
              <a:ea typeface="+mn-ea"/>
              <a:cs typeface="+mn-cs"/>
            </a:rPr>
            <a:t> con ORCID</a:t>
          </a:r>
        </a:p>
      </dgm:t>
    </dgm:pt>
    <dgm:pt modelId="{C8DC298B-3D10-44C8-80D6-10C731937A23}" type="parTrans" cxnId="{A70F5481-3408-4B14-8788-63CAF819F99D}">
      <dgm:prSet/>
      <dgm:spPr/>
      <dgm:t>
        <a:bodyPr/>
        <a:lstStyle/>
        <a:p>
          <a:endParaRPr lang="en-US"/>
        </a:p>
      </dgm:t>
    </dgm:pt>
    <dgm:pt modelId="{35AA42FB-60EA-4C91-9531-5010F7DD3A0C}" type="sibTrans" cxnId="{A70F5481-3408-4B14-8788-63CAF819F99D}">
      <dgm:prSet/>
      <dgm:spPr/>
      <dgm:t>
        <a:bodyPr/>
        <a:lstStyle/>
        <a:p>
          <a:endParaRPr lang="en-US"/>
        </a:p>
      </dgm:t>
    </dgm:pt>
    <dgm:pt modelId="{8710C239-D472-4020-BCF4-CF5E5B2056FF}">
      <dgm:prSet phldr="0"/>
      <dgm:spPr/>
      <dgm:t>
        <a:bodyPr/>
        <a:lstStyle/>
        <a:p>
          <a:pPr>
            <a:defRPr b="1"/>
          </a:pPr>
          <a:r>
            <a:rPr lang="en-US"/>
            <a:t>2016</a:t>
          </a:r>
        </a:p>
      </dgm:t>
    </dgm:pt>
    <dgm:pt modelId="{C772A246-146C-4980-B4BD-3D6FE446F312}" type="parTrans" cxnId="{B0465765-9DFC-4C9A-8921-CA1DA12D50EF}">
      <dgm:prSet/>
      <dgm:spPr/>
      <dgm:t>
        <a:bodyPr/>
        <a:lstStyle/>
        <a:p>
          <a:endParaRPr lang="en-US"/>
        </a:p>
      </dgm:t>
    </dgm:pt>
    <dgm:pt modelId="{E72219D8-17A3-4791-9DA7-A07100278A16}" type="sibTrans" cxnId="{B0465765-9DFC-4C9A-8921-CA1DA12D50EF}">
      <dgm:prSet/>
      <dgm:spPr/>
      <dgm:t>
        <a:bodyPr/>
        <a:lstStyle/>
        <a:p>
          <a:endParaRPr lang="en-US"/>
        </a:p>
      </dgm:t>
    </dgm:pt>
    <dgm:pt modelId="{C534BF0F-AC6B-419C-A6A3-386E3B9D9D8B}">
      <dgm:prSet phldr="0" custT="1"/>
      <dgm:spPr/>
      <dgm:t>
        <a:bodyPr/>
        <a:lstStyle/>
        <a:p>
          <a:pPr algn="ctr"/>
          <a:r>
            <a:rPr lang="en-US" sz="1200" kern="1200" dirty="0" err="1">
              <a:solidFill>
                <a:srgbClr val="53565A">
                  <a:hueOff val="0"/>
                  <a:satOff val="0"/>
                  <a:lumOff val="0"/>
                  <a:alphaOff val="0"/>
                </a:srgbClr>
              </a:solidFill>
              <a:latin typeface="Arial" panose="020B0604020202020204"/>
              <a:ea typeface="+mn-ea"/>
              <a:cs typeface="+mn-cs"/>
            </a:rPr>
            <a:t>Introducción</a:t>
          </a:r>
          <a:r>
            <a:rPr lang="en-US" sz="1200" kern="1200" dirty="0">
              <a:solidFill>
                <a:srgbClr val="53565A">
                  <a:hueOff val="0"/>
                  <a:satOff val="0"/>
                  <a:lumOff val="0"/>
                  <a:alphaOff val="0"/>
                </a:srgbClr>
              </a:solidFill>
              <a:latin typeface="Arial" panose="020B0604020202020204"/>
              <a:ea typeface="+mn-ea"/>
              <a:cs typeface="+mn-cs"/>
            </a:rPr>
            <a:t> al </a:t>
          </a:r>
          <a:r>
            <a:rPr lang="en-US" sz="1200" kern="1200" dirty="0" err="1">
              <a:solidFill>
                <a:srgbClr val="53565A">
                  <a:hueOff val="0"/>
                  <a:satOff val="0"/>
                  <a:lumOff val="0"/>
                  <a:alphaOff val="0"/>
                </a:srgbClr>
              </a:solidFill>
              <a:latin typeface="Arial" panose="020B0604020202020204"/>
              <a:ea typeface="+mn-ea"/>
              <a:cs typeface="+mn-cs"/>
            </a:rPr>
            <a:t>CiteScore</a:t>
          </a:r>
          <a:endParaRPr lang="en-US" sz="1200" kern="1200" dirty="0">
            <a:solidFill>
              <a:srgbClr val="53565A">
                <a:hueOff val="0"/>
                <a:satOff val="0"/>
                <a:lumOff val="0"/>
                <a:alphaOff val="0"/>
              </a:srgbClr>
            </a:solidFill>
            <a:latin typeface="Arial" panose="020B0604020202020204"/>
            <a:ea typeface="+mn-ea"/>
            <a:cs typeface="+mn-cs"/>
          </a:endParaRPr>
        </a:p>
      </dgm:t>
    </dgm:pt>
    <dgm:pt modelId="{2D023B73-4972-4C45-B813-63942B250E56}" type="parTrans" cxnId="{CC71E15E-F808-484A-9568-3B8791D7964E}">
      <dgm:prSet/>
      <dgm:spPr/>
      <dgm:t>
        <a:bodyPr/>
        <a:lstStyle/>
        <a:p>
          <a:endParaRPr lang="en-US"/>
        </a:p>
      </dgm:t>
    </dgm:pt>
    <dgm:pt modelId="{125F98E4-41B4-4DAC-8659-CBCF3BFC82E5}" type="sibTrans" cxnId="{CC71E15E-F808-484A-9568-3B8791D7964E}">
      <dgm:prSet/>
      <dgm:spPr/>
      <dgm:t>
        <a:bodyPr/>
        <a:lstStyle/>
        <a:p>
          <a:endParaRPr lang="en-US"/>
        </a:p>
      </dgm:t>
    </dgm:pt>
    <dgm:pt modelId="{29FC9384-99F9-4FB9-A74A-4B6B83270ED6}">
      <dgm:prSet phldr="0"/>
      <dgm:spPr/>
      <dgm:t>
        <a:bodyPr/>
        <a:lstStyle/>
        <a:p>
          <a:pPr>
            <a:defRPr b="1"/>
          </a:pPr>
          <a:r>
            <a:rPr lang="en-US"/>
            <a:t>2021</a:t>
          </a:r>
        </a:p>
      </dgm:t>
    </dgm:pt>
    <dgm:pt modelId="{D61D2938-1DA4-47A5-8A99-D73FFD893C0D}" type="parTrans" cxnId="{E80AA37F-52A4-4125-9DAF-32C7F52ED2D2}">
      <dgm:prSet/>
      <dgm:spPr/>
      <dgm:t>
        <a:bodyPr/>
        <a:lstStyle/>
        <a:p>
          <a:endParaRPr lang="en-US"/>
        </a:p>
      </dgm:t>
    </dgm:pt>
    <dgm:pt modelId="{9CD821F1-21F2-4809-BED7-6E277D7F97ED}" type="sibTrans" cxnId="{E80AA37F-52A4-4125-9DAF-32C7F52ED2D2}">
      <dgm:prSet/>
      <dgm:spPr/>
      <dgm:t>
        <a:bodyPr/>
        <a:lstStyle/>
        <a:p>
          <a:endParaRPr lang="en-US"/>
        </a:p>
      </dgm:t>
    </dgm:pt>
    <dgm:pt modelId="{ED40629A-6397-4B3B-BC4B-F59BA7B7BB4F}">
      <dgm:prSet phldr="0"/>
      <dgm:spPr/>
      <dgm:t>
        <a:bodyPr/>
        <a:lstStyle/>
        <a:p>
          <a:pPr>
            <a:defRPr b="1"/>
          </a:pPr>
          <a:r>
            <a:rPr lang="en-US"/>
            <a:t>2007</a:t>
          </a:r>
        </a:p>
      </dgm:t>
    </dgm:pt>
    <dgm:pt modelId="{1B70AC9A-87E0-497A-AD10-B30DC06D795C}" type="parTrans" cxnId="{3B5FD5E7-08F8-4022-888E-31EAA892C96D}">
      <dgm:prSet/>
      <dgm:spPr/>
      <dgm:t>
        <a:bodyPr/>
        <a:lstStyle/>
        <a:p>
          <a:endParaRPr lang="en-US"/>
        </a:p>
      </dgm:t>
    </dgm:pt>
    <dgm:pt modelId="{11FCA557-F324-4EDF-AB96-2E9E416B559E}" type="sibTrans" cxnId="{3B5FD5E7-08F8-4022-888E-31EAA892C96D}">
      <dgm:prSet/>
      <dgm:spPr/>
      <dgm:t>
        <a:bodyPr/>
        <a:lstStyle/>
        <a:p>
          <a:endParaRPr lang="en-US"/>
        </a:p>
      </dgm:t>
    </dgm:pt>
    <dgm:pt modelId="{B8BF4CAA-2E53-4FDF-A2CB-46895D4D7058}">
      <dgm:prSet phldr="0" custT="1"/>
      <dgm:spPr/>
      <dgm:t>
        <a:bodyPr/>
        <a:lstStyle/>
        <a:p>
          <a:pPr algn="ctr"/>
          <a:r>
            <a:rPr lang="es-ES" sz="1200" kern="1200" dirty="0">
              <a:solidFill>
                <a:srgbClr val="53565A">
                  <a:hueOff val="0"/>
                  <a:satOff val="0"/>
                  <a:lumOff val="0"/>
                  <a:alphaOff val="0"/>
                </a:srgbClr>
              </a:solidFill>
              <a:latin typeface="Arial" panose="020B0604020202020204"/>
              <a:ea typeface="+mn-ea"/>
              <a:cs typeface="+mn-cs"/>
            </a:rPr>
            <a:t>-Adición de </a:t>
          </a:r>
          <a:r>
            <a:rPr lang="es-ES" sz="1200" kern="1200" dirty="0" err="1">
              <a:solidFill>
                <a:srgbClr val="53565A">
                  <a:hueOff val="0"/>
                  <a:satOff val="0"/>
                  <a:lumOff val="0"/>
                  <a:alphaOff val="0"/>
                </a:srgbClr>
              </a:solidFill>
              <a:latin typeface="Arial" panose="020B0604020202020204"/>
              <a:ea typeface="+mn-ea"/>
              <a:cs typeface="+mn-cs"/>
            </a:rPr>
            <a:t>preprints</a:t>
          </a:r>
          <a:br>
            <a:rPr lang="es-ES" sz="1200" kern="1200" dirty="0">
              <a:solidFill>
                <a:srgbClr val="53565A">
                  <a:hueOff val="0"/>
                  <a:satOff val="0"/>
                  <a:lumOff val="0"/>
                  <a:alphaOff val="0"/>
                </a:srgbClr>
              </a:solidFill>
              <a:latin typeface="Arial" panose="020B0604020202020204"/>
              <a:ea typeface="+mn-ea"/>
              <a:cs typeface="+mn-cs"/>
            </a:rPr>
          </a:br>
          <a:r>
            <a:rPr lang="es-ES" sz="1200" kern="1200" dirty="0">
              <a:solidFill>
                <a:srgbClr val="53565A">
                  <a:hueOff val="0"/>
                  <a:satOff val="0"/>
                  <a:lumOff val="0"/>
                  <a:alphaOff val="0"/>
                </a:srgbClr>
              </a:solidFill>
              <a:latin typeface="Arial" panose="020B0604020202020204"/>
              <a:ea typeface="+mn-ea"/>
              <a:cs typeface="+mn-cs"/>
            </a:rPr>
            <a:t>-Introducción del gráfico de citas</a:t>
          </a:r>
          <a:endParaRPr lang="en-US" sz="1200" kern="1200" dirty="0">
            <a:solidFill>
              <a:srgbClr val="53565A">
                <a:hueOff val="0"/>
                <a:satOff val="0"/>
                <a:lumOff val="0"/>
                <a:alphaOff val="0"/>
              </a:srgbClr>
            </a:solidFill>
            <a:latin typeface="Arial" panose="020B0604020202020204"/>
            <a:ea typeface="+mn-ea"/>
            <a:cs typeface="+mn-cs"/>
          </a:endParaRPr>
        </a:p>
      </dgm:t>
    </dgm:pt>
    <dgm:pt modelId="{F195C426-1B3E-40ED-96BC-169ACAF1CB4F}" type="parTrans" cxnId="{9652CB77-6C93-4034-986A-F3AF4AABE5E6}">
      <dgm:prSet/>
      <dgm:spPr/>
      <dgm:t>
        <a:bodyPr/>
        <a:lstStyle/>
        <a:p>
          <a:endParaRPr lang="en-US"/>
        </a:p>
      </dgm:t>
    </dgm:pt>
    <dgm:pt modelId="{92779C18-B638-45E8-87FB-D61817AD96FD}" type="sibTrans" cxnId="{9652CB77-6C93-4034-986A-F3AF4AABE5E6}">
      <dgm:prSet/>
      <dgm:spPr/>
      <dgm:t>
        <a:bodyPr/>
        <a:lstStyle/>
        <a:p>
          <a:endParaRPr lang="en-US"/>
        </a:p>
      </dgm:t>
    </dgm:pt>
    <dgm:pt modelId="{A3238A06-3473-4301-9E45-F4CF3164B817}">
      <dgm:prSet phldr="0" custT="1"/>
      <dgm:spPr/>
      <dgm:t>
        <a:bodyPr/>
        <a:lstStyle/>
        <a:p>
          <a:pPr marL="0" lvl="0" indent="0" algn="ctr" defTabSz="533400">
            <a:lnSpc>
              <a:spcPct val="90000"/>
            </a:lnSpc>
            <a:spcBef>
              <a:spcPct val="0"/>
            </a:spcBef>
            <a:spcAft>
              <a:spcPct val="35000"/>
            </a:spcAft>
            <a:buNone/>
          </a:pPr>
          <a:r>
            <a:rPr lang="en-US" sz="1200" kern="1200" dirty="0" err="1">
              <a:solidFill>
                <a:srgbClr val="53565A">
                  <a:hueOff val="0"/>
                  <a:satOff val="0"/>
                  <a:lumOff val="0"/>
                  <a:alphaOff val="0"/>
                </a:srgbClr>
              </a:solidFill>
              <a:latin typeface="Arial" panose="020B0604020202020204"/>
              <a:ea typeface="+mn-ea"/>
              <a:cs typeface="+mn-cs"/>
            </a:rPr>
            <a:t>Lanzamiento</a:t>
          </a:r>
          <a:r>
            <a:rPr lang="en-US" sz="1200" kern="1200" dirty="0">
              <a:solidFill>
                <a:srgbClr val="53565A">
                  <a:hueOff val="0"/>
                  <a:satOff val="0"/>
                  <a:lumOff val="0"/>
                  <a:alphaOff val="0"/>
                </a:srgbClr>
              </a:solidFill>
              <a:latin typeface="Arial" panose="020B0604020202020204"/>
              <a:ea typeface="+mn-ea"/>
              <a:cs typeface="+mn-cs"/>
            </a:rPr>
            <a:t> del </a:t>
          </a:r>
          <a:r>
            <a:rPr lang="en-US" sz="1200" kern="1200" dirty="0" err="1">
              <a:solidFill>
                <a:srgbClr val="53565A">
                  <a:hueOff val="0"/>
                  <a:satOff val="0"/>
                  <a:lumOff val="0"/>
                  <a:alphaOff val="0"/>
                </a:srgbClr>
              </a:solidFill>
              <a:latin typeface="Arial" panose="020B0604020202020204"/>
              <a:ea typeface="+mn-ea"/>
              <a:cs typeface="+mn-cs"/>
            </a:rPr>
            <a:t>Identificador</a:t>
          </a:r>
          <a:r>
            <a:rPr lang="en-US" sz="1200" kern="1200" dirty="0">
              <a:solidFill>
                <a:srgbClr val="53565A">
                  <a:hueOff val="0"/>
                  <a:satOff val="0"/>
                  <a:lumOff val="0"/>
                  <a:alphaOff val="0"/>
                </a:srgbClr>
              </a:solidFill>
              <a:latin typeface="Arial" panose="020B0604020202020204"/>
              <a:ea typeface="+mn-ea"/>
              <a:cs typeface="+mn-cs"/>
            </a:rPr>
            <a:t> de  </a:t>
          </a:r>
          <a:r>
            <a:rPr lang="en-US" sz="1200" kern="1200" dirty="0" err="1">
              <a:solidFill>
                <a:srgbClr val="53565A">
                  <a:hueOff val="0"/>
                  <a:satOff val="0"/>
                  <a:lumOff val="0"/>
                  <a:alphaOff val="0"/>
                </a:srgbClr>
              </a:solidFill>
              <a:latin typeface="Arial" panose="020B0604020202020204"/>
              <a:ea typeface="+mn-ea"/>
              <a:cs typeface="+mn-cs"/>
            </a:rPr>
            <a:t>Afiliaciones</a:t>
          </a:r>
          <a:endParaRPr lang="en-US" sz="1200" kern="1200" dirty="0">
            <a:solidFill>
              <a:srgbClr val="53565A">
                <a:hueOff val="0"/>
                <a:satOff val="0"/>
                <a:lumOff val="0"/>
                <a:alphaOff val="0"/>
              </a:srgbClr>
            </a:solidFill>
            <a:latin typeface="Arial" panose="020B0604020202020204"/>
            <a:ea typeface="+mn-ea"/>
            <a:cs typeface="+mn-cs"/>
          </a:endParaRPr>
        </a:p>
      </dgm:t>
    </dgm:pt>
    <dgm:pt modelId="{60065174-DA2B-4989-BDAB-5F6C511790FA}" type="parTrans" cxnId="{3259CBAB-2386-4584-8B3B-B559DB09DFC3}">
      <dgm:prSet/>
      <dgm:spPr/>
      <dgm:t>
        <a:bodyPr/>
        <a:lstStyle/>
        <a:p>
          <a:endParaRPr lang="en-US"/>
        </a:p>
      </dgm:t>
    </dgm:pt>
    <dgm:pt modelId="{D160B9DF-3158-4D7F-B9C6-752BBCCD0BE2}" type="sibTrans" cxnId="{3259CBAB-2386-4584-8B3B-B559DB09DFC3}">
      <dgm:prSet/>
      <dgm:spPr/>
      <dgm:t>
        <a:bodyPr/>
        <a:lstStyle/>
        <a:p>
          <a:endParaRPr lang="en-US"/>
        </a:p>
      </dgm:t>
    </dgm:pt>
    <dgm:pt modelId="{4CCC36CE-3AB6-44C0-B714-2FEEAAFBD479}">
      <dgm:prSet phldr="0"/>
      <dgm:spPr/>
      <dgm:t>
        <a:bodyPr/>
        <a:lstStyle/>
        <a:p>
          <a:pPr>
            <a:defRPr b="1"/>
          </a:pPr>
          <a:r>
            <a:rPr lang="en-US"/>
            <a:t>2022</a:t>
          </a:r>
        </a:p>
      </dgm:t>
    </dgm:pt>
    <dgm:pt modelId="{19B2C4C5-C34D-42A9-AE65-F62A5C4D9C0B}" type="parTrans" cxnId="{B00ACC7C-ECAE-476F-8115-4DAC2AB5AC7E}">
      <dgm:prSet/>
      <dgm:spPr/>
      <dgm:t>
        <a:bodyPr/>
        <a:lstStyle/>
        <a:p>
          <a:endParaRPr lang="en-US"/>
        </a:p>
      </dgm:t>
    </dgm:pt>
    <dgm:pt modelId="{38BE352D-99F3-4396-A1EE-B7098C4A3274}" type="sibTrans" cxnId="{B00ACC7C-ECAE-476F-8115-4DAC2AB5AC7E}">
      <dgm:prSet/>
      <dgm:spPr/>
      <dgm:t>
        <a:bodyPr/>
        <a:lstStyle/>
        <a:p>
          <a:endParaRPr lang="en-US"/>
        </a:p>
      </dgm:t>
    </dgm:pt>
    <dgm:pt modelId="{0BD7191F-0597-427F-AF6F-57E66D58BAE8}">
      <dgm:prSet phldr="0" custT="1"/>
      <dgm:spPr/>
      <dgm:t>
        <a:bodyPr/>
        <a:lstStyle/>
        <a:p>
          <a:pPr algn="ctr"/>
          <a:r>
            <a:rPr lang="es-ES" sz="1100" b="1" i="0" kern="1200" dirty="0"/>
            <a:t>-</a:t>
          </a:r>
          <a:r>
            <a:rPr lang="es-ES" sz="1200" kern="1200" dirty="0">
              <a:solidFill>
                <a:srgbClr val="53565A">
                  <a:hueOff val="0"/>
                  <a:satOff val="0"/>
                  <a:lumOff val="0"/>
                  <a:alphaOff val="0"/>
                </a:srgbClr>
              </a:solidFill>
              <a:latin typeface="Arial" panose="020B0604020202020204"/>
              <a:ea typeface="+mn-ea"/>
              <a:cs typeface="+mn-cs"/>
            </a:rPr>
            <a:t>Uso inicial de la búsqueda vectorial</a:t>
          </a:r>
          <a:br>
            <a:rPr lang="es-ES" sz="1200" kern="1200" dirty="0">
              <a:solidFill>
                <a:srgbClr val="53565A">
                  <a:hueOff val="0"/>
                  <a:satOff val="0"/>
                  <a:lumOff val="0"/>
                  <a:alphaOff val="0"/>
                </a:srgbClr>
              </a:solidFill>
              <a:latin typeface="Arial" panose="020B0604020202020204"/>
              <a:ea typeface="+mn-ea"/>
              <a:cs typeface="+mn-cs"/>
            </a:rPr>
          </a:br>
          <a:r>
            <a:rPr lang="es-ES" sz="1200" kern="1200" dirty="0">
              <a:solidFill>
                <a:srgbClr val="53565A">
                  <a:hueOff val="0"/>
                  <a:satOff val="0"/>
                  <a:lumOff val="0"/>
                  <a:alphaOff val="0"/>
                </a:srgbClr>
              </a:solidFill>
              <a:latin typeface="Arial" panose="020B0604020202020204"/>
              <a:ea typeface="+mn-ea"/>
              <a:cs typeface="+mn-cs"/>
            </a:rPr>
            <a:t>-Lanzamiento de </a:t>
          </a:r>
          <a:r>
            <a:rPr lang="es-ES" sz="1200" kern="1200" dirty="0" err="1">
              <a:solidFill>
                <a:srgbClr val="53565A">
                  <a:hueOff val="0"/>
                  <a:satOff val="0"/>
                  <a:lumOff val="0"/>
                  <a:alphaOff val="0"/>
                </a:srgbClr>
              </a:solidFill>
              <a:latin typeface="Arial" panose="020B0604020202020204"/>
              <a:ea typeface="+mn-ea"/>
              <a:cs typeface="+mn-cs"/>
            </a:rPr>
            <a:t>Researcher</a:t>
          </a:r>
          <a:r>
            <a:rPr lang="es-ES" sz="1200" kern="1200" dirty="0">
              <a:solidFill>
                <a:srgbClr val="53565A">
                  <a:hueOff val="0"/>
                  <a:satOff val="0"/>
                  <a:lumOff val="0"/>
                  <a:alphaOff val="0"/>
                </a:srgbClr>
              </a:solidFill>
              <a:latin typeface="Arial" panose="020B0604020202020204"/>
              <a:ea typeface="+mn-ea"/>
              <a:cs typeface="+mn-cs"/>
            </a:rPr>
            <a:t> Discovery</a:t>
          </a:r>
          <a:endParaRPr lang="en-US" sz="1200" kern="1200" dirty="0">
            <a:solidFill>
              <a:srgbClr val="53565A">
                <a:hueOff val="0"/>
                <a:satOff val="0"/>
                <a:lumOff val="0"/>
                <a:alphaOff val="0"/>
              </a:srgbClr>
            </a:solidFill>
            <a:latin typeface="Arial" panose="020B0604020202020204"/>
            <a:ea typeface="+mn-ea"/>
            <a:cs typeface="+mn-cs"/>
          </a:endParaRPr>
        </a:p>
      </dgm:t>
    </dgm:pt>
    <dgm:pt modelId="{00E7AD90-EFA3-4B90-A0F2-2AE2F5AC154E}" type="parTrans" cxnId="{74E62825-CCD6-43F7-8E2A-4AE501CCCE73}">
      <dgm:prSet/>
      <dgm:spPr/>
      <dgm:t>
        <a:bodyPr/>
        <a:lstStyle/>
        <a:p>
          <a:endParaRPr lang="en-US"/>
        </a:p>
      </dgm:t>
    </dgm:pt>
    <dgm:pt modelId="{A822DA15-D382-46F8-896D-08FCB5699B5D}" type="sibTrans" cxnId="{74E62825-CCD6-43F7-8E2A-4AE501CCCE73}">
      <dgm:prSet/>
      <dgm:spPr/>
      <dgm:t>
        <a:bodyPr/>
        <a:lstStyle/>
        <a:p>
          <a:endParaRPr lang="en-US"/>
        </a:p>
      </dgm:t>
    </dgm:pt>
    <dgm:pt modelId="{F456CFF3-8935-4ABE-B197-918B7791215E}">
      <dgm:prSet phldr="0"/>
      <dgm:spPr/>
      <dgm:t>
        <a:bodyPr/>
        <a:lstStyle/>
        <a:p>
          <a:pPr>
            <a:defRPr b="1"/>
          </a:pPr>
          <a:r>
            <a:rPr lang="en-US"/>
            <a:t>2023</a:t>
          </a:r>
        </a:p>
      </dgm:t>
    </dgm:pt>
    <dgm:pt modelId="{BAEDEA9F-0251-4BF7-816A-E91EDF0D62EA}" type="parTrans" cxnId="{010C57F5-5405-4A99-8632-A1ACBB703BB4}">
      <dgm:prSet/>
      <dgm:spPr/>
      <dgm:t>
        <a:bodyPr/>
        <a:lstStyle/>
        <a:p>
          <a:endParaRPr lang="en-US"/>
        </a:p>
      </dgm:t>
    </dgm:pt>
    <dgm:pt modelId="{521C36BA-6B5D-4CC1-ABC9-405AAA420883}" type="sibTrans" cxnId="{010C57F5-5405-4A99-8632-A1ACBB703BB4}">
      <dgm:prSet/>
      <dgm:spPr/>
      <dgm:t>
        <a:bodyPr/>
        <a:lstStyle/>
        <a:p>
          <a:endParaRPr lang="en-US"/>
        </a:p>
      </dgm:t>
    </dgm:pt>
    <dgm:pt modelId="{D7A46B02-FCE6-4878-948A-D2AA9047114C}">
      <dgm:prSet phldr="0" custT="1"/>
      <dgm:spPr/>
      <dgm:t>
        <a:bodyPr/>
        <a:lstStyle/>
        <a:p>
          <a:pPr marL="0" lvl="0" indent="0" algn="ctr" defTabSz="533400">
            <a:lnSpc>
              <a:spcPct val="90000"/>
            </a:lnSpc>
            <a:spcBef>
              <a:spcPct val="0"/>
            </a:spcBef>
            <a:spcAft>
              <a:spcPct val="35000"/>
            </a:spcAft>
            <a:buNone/>
          </a:pPr>
          <a:r>
            <a:rPr lang="en-US" sz="1200" kern="1200" dirty="0" err="1">
              <a:solidFill>
                <a:srgbClr val="53565A">
                  <a:hueOff val="0"/>
                  <a:satOff val="0"/>
                  <a:lumOff val="0"/>
                  <a:alphaOff val="0"/>
                </a:srgbClr>
              </a:solidFill>
              <a:latin typeface="Arial" panose="020B0604020202020204"/>
              <a:ea typeface="+mn-ea"/>
              <a:cs typeface="+mn-cs"/>
            </a:rPr>
            <a:t>Lanzamiento</a:t>
          </a:r>
          <a:r>
            <a:rPr lang="en-US" sz="1200" kern="1200" dirty="0">
              <a:solidFill>
                <a:srgbClr val="53565A">
                  <a:hueOff val="0"/>
                  <a:satOff val="0"/>
                  <a:lumOff val="0"/>
                  <a:alphaOff val="0"/>
                </a:srgbClr>
              </a:solidFill>
              <a:latin typeface="Arial" panose="020B0604020202020204"/>
              <a:ea typeface="+mn-ea"/>
              <a:cs typeface="+mn-cs"/>
            </a:rPr>
            <a:t> del Scopus AI Beta</a:t>
          </a:r>
        </a:p>
      </dgm:t>
    </dgm:pt>
    <dgm:pt modelId="{F594F3A7-28C3-49D3-AF7E-F556BD2744C7}" type="parTrans" cxnId="{1D4A14E2-5FE8-4836-BF35-00F232EB156E}">
      <dgm:prSet/>
      <dgm:spPr/>
      <dgm:t>
        <a:bodyPr/>
        <a:lstStyle/>
        <a:p>
          <a:endParaRPr lang="en-US"/>
        </a:p>
      </dgm:t>
    </dgm:pt>
    <dgm:pt modelId="{617D9C1D-1ED8-472E-BF39-69E3CD76B2CE}" type="sibTrans" cxnId="{1D4A14E2-5FE8-4836-BF35-00F232EB156E}">
      <dgm:prSet/>
      <dgm:spPr/>
      <dgm:t>
        <a:bodyPr/>
        <a:lstStyle/>
        <a:p>
          <a:endParaRPr lang="en-US"/>
        </a:p>
      </dgm:t>
    </dgm:pt>
    <dgm:pt modelId="{7CD19E08-60C7-4821-BAB2-190C451D437F}">
      <dgm:prSet phldr="0"/>
      <dgm:spPr/>
      <dgm:t>
        <a:bodyPr/>
        <a:lstStyle/>
        <a:p>
          <a:pPr>
            <a:defRPr b="1"/>
          </a:pPr>
          <a:r>
            <a:rPr lang="en-US" dirty="0"/>
            <a:t>2024</a:t>
          </a:r>
        </a:p>
      </dgm:t>
    </dgm:pt>
    <dgm:pt modelId="{41DFAA33-DF5D-4A54-8E76-8E6AB676B8EC}" type="parTrans" cxnId="{B566DC34-C61E-47C7-88D8-67247638722A}">
      <dgm:prSet/>
      <dgm:spPr/>
      <dgm:t>
        <a:bodyPr/>
        <a:lstStyle/>
        <a:p>
          <a:endParaRPr lang="en-US"/>
        </a:p>
      </dgm:t>
    </dgm:pt>
    <dgm:pt modelId="{239B6E2F-9E02-4582-BB0B-FAEC3BDFFB7C}" type="sibTrans" cxnId="{B566DC34-C61E-47C7-88D8-67247638722A}">
      <dgm:prSet/>
      <dgm:spPr/>
      <dgm:t>
        <a:bodyPr/>
        <a:lstStyle/>
        <a:p>
          <a:endParaRPr lang="en-US"/>
        </a:p>
      </dgm:t>
    </dgm:pt>
    <dgm:pt modelId="{C1AC2D05-117F-4D57-BAA8-11EE05F648D3}">
      <dgm:prSet phldr="0" custT="1"/>
      <dgm:spPr/>
      <dgm:t>
        <a:bodyPr/>
        <a:lstStyle/>
        <a:p>
          <a:pPr algn="ctr"/>
          <a:r>
            <a:rPr lang="en-US" sz="1100" kern="1200" dirty="0"/>
            <a:t> </a:t>
          </a:r>
          <a:r>
            <a:rPr lang="es-ES" sz="1100" b="1" i="0" kern="1200" dirty="0"/>
            <a:t>-</a:t>
          </a:r>
          <a:r>
            <a:rPr lang="es-ES" sz="1200" kern="1200" dirty="0">
              <a:solidFill>
                <a:srgbClr val="53565A">
                  <a:hueOff val="0"/>
                  <a:satOff val="0"/>
                  <a:lumOff val="0"/>
                  <a:alphaOff val="0"/>
                </a:srgbClr>
              </a:solidFill>
              <a:latin typeface="Arial" panose="020B0604020202020204"/>
              <a:ea typeface="+mn-ea"/>
              <a:cs typeface="+mn-cs"/>
            </a:rPr>
            <a:t>Lanzamiento de Scopus AI</a:t>
          </a:r>
          <a:br>
            <a:rPr lang="es-ES" sz="1200" kern="1200" dirty="0">
              <a:solidFill>
                <a:srgbClr val="53565A">
                  <a:hueOff val="0"/>
                  <a:satOff val="0"/>
                  <a:lumOff val="0"/>
                  <a:alphaOff val="0"/>
                </a:srgbClr>
              </a:solidFill>
              <a:latin typeface="Arial" panose="020B0604020202020204"/>
              <a:ea typeface="+mn-ea"/>
              <a:cs typeface="+mn-cs"/>
            </a:rPr>
          </a:br>
          <a:r>
            <a:rPr lang="es-ES" sz="1200" kern="1200" dirty="0">
              <a:solidFill>
                <a:srgbClr val="53565A">
                  <a:hueOff val="0"/>
                  <a:satOff val="0"/>
                  <a:lumOff val="0"/>
                  <a:alphaOff val="0"/>
                </a:srgbClr>
              </a:solidFill>
              <a:latin typeface="Arial" panose="020B0604020202020204"/>
              <a:ea typeface="+mn-ea"/>
              <a:cs typeface="+mn-cs"/>
            </a:rPr>
            <a:t>-Lanzamiento de </a:t>
          </a:r>
          <a:r>
            <a:rPr lang="es-ES" sz="1200" kern="1200" dirty="0" err="1">
              <a:solidFill>
                <a:srgbClr val="53565A">
                  <a:hueOff val="0"/>
                  <a:satOff val="0"/>
                  <a:lumOff val="0"/>
                  <a:alphaOff val="0"/>
                </a:srgbClr>
              </a:solidFill>
              <a:latin typeface="Arial" panose="020B0604020202020204"/>
              <a:ea typeface="+mn-ea"/>
              <a:cs typeface="+mn-cs"/>
            </a:rPr>
            <a:t>Copilot</a:t>
          </a:r>
          <a:r>
            <a:rPr lang="es-ES" sz="1200" kern="1200" dirty="0">
              <a:solidFill>
                <a:srgbClr val="53565A">
                  <a:hueOff val="0"/>
                  <a:satOff val="0"/>
                  <a:lumOff val="0"/>
                  <a:alphaOff val="0"/>
                </a:srgbClr>
              </a:solidFill>
              <a:latin typeface="Arial" panose="020B0604020202020204"/>
              <a:ea typeface="+mn-ea"/>
              <a:cs typeface="+mn-cs"/>
            </a:rPr>
            <a:t> </a:t>
          </a:r>
        </a:p>
        <a:p>
          <a:pPr algn="ctr"/>
          <a:r>
            <a:rPr lang="es-ES" sz="1200" kern="1200" dirty="0">
              <a:solidFill>
                <a:srgbClr val="53565A">
                  <a:hueOff val="0"/>
                  <a:satOff val="0"/>
                  <a:lumOff val="0"/>
                  <a:alphaOff val="0"/>
                </a:srgbClr>
              </a:solidFill>
              <a:latin typeface="Arial" panose="020B0604020202020204"/>
              <a:ea typeface="+mn-ea"/>
              <a:cs typeface="+mn-cs"/>
            </a:rPr>
            <a:t>-ODS en perfiles de organizaciones y autores</a:t>
          </a:r>
          <a:endParaRPr lang="en-US" sz="1200" kern="1200" dirty="0">
            <a:solidFill>
              <a:srgbClr val="53565A">
                <a:hueOff val="0"/>
                <a:satOff val="0"/>
                <a:lumOff val="0"/>
                <a:alphaOff val="0"/>
              </a:srgbClr>
            </a:solidFill>
            <a:latin typeface="Arial" panose="020B0604020202020204"/>
            <a:ea typeface="+mn-ea"/>
            <a:cs typeface="+mn-cs"/>
          </a:endParaRPr>
        </a:p>
      </dgm:t>
    </dgm:pt>
    <dgm:pt modelId="{1BF0E7A4-D5B7-4EC1-9585-4CF3F2BB2D7F}" type="parTrans" cxnId="{546C8D4A-529B-4563-A3C9-538FCAAFB346}">
      <dgm:prSet/>
      <dgm:spPr/>
      <dgm:t>
        <a:bodyPr/>
        <a:lstStyle/>
        <a:p>
          <a:endParaRPr lang="en-US"/>
        </a:p>
      </dgm:t>
    </dgm:pt>
    <dgm:pt modelId="{FF64B420-B833-4390-87C7-6687A66AF15C}" type="sibTrans" cxnId="{546C8D4A-529B-4563-A3C9-538FCAAFB346}">
      <dgm:prSet/>
      <dgm:spPr/>
      <dgm:t>
        <a:bodyPr/>
        <a:lstStyle/>
        <a:p>
          <a:endParaRPr lang="en-US"/>
        </a:p>
      </dgm:t>
    </dgm:pt>
    <dgm:pt modelId="{AC16443A-2EDC-47D2-B7D2-A968A894C6DF}" type="pres">
      <dgm:prSet presAssocID="{7CE01975-44C4-4487-8EBE-65E4227478D4}" presName="root" presStyleCnt="0">
        <dgm:presLayoutVars>
          <dgm:chMax/>
          <dgm:chPref/>
          <dgm:animLvl val="lvl"/>
        </dgm:presLayoutVars>
      </dgm:prSet>
      <dgm:spPr/>
    </dgm:pt>
    <dgm:pt modelId="{0973BF03-9638-4AE8-A7BA-B5CAEDB66668}" type="pres">
      <dgm:prSet presAssocID="{7CE01975-44C4-4487-8EBE-65E4227478D4}" presName="divider" presStyleLbl="node1" presStyleIdx="0" presStyleCnt="1"/>
      <dgm:spPr/>
    </dgm:pt>
    <dgm:pt modelId="{8F816B19-A3F7-4DA5-AD7D-5BDBFA317723}" type="pres">
      <dgm:prSet presAssocID="{7CE01975-44C4-4487-8EBE-65E4227478D4}" presName="nodes" presStyleCnt="0">
        <dgm:presLayoutVars>
          <dgm:chMax/>
          <dgm:chPref/>
          <dgm:animLvl val="lvl"/>
        </dgm:presLayoutVars>
      </dgm:prSet>
      <dgm:spPr/>
    </dgm:pt>
    <dgm:pt modelId="{8CF250BD-C508-422E-A6D8-A762FB2E7F9C}" type="pres">
      <dgm:prSet presAssocID="{CC9A5525-CFBB-4994-BB1B-638EE33998D6}" presName="composite" presStyleCnt="0"/>
      <dgm:spPr/>
    </dgm:pt>
    <dgm:pt modelId="{FD634140-16F6-488D-AC65-719981A6D93C}" type="pres">
      <dgm:prSet presAssocID="{CC9A5525-CFBB-4994-BB1B-638EE33998D6}" presName="L1TextContainer" presStyleLbl="revTx" presStyleIdx="0" presStyleCnt="10">
        <dgm:presLayoutVars>
          <dgm:chMax val="1"/>
          <dgm:chPref val="1"/>
          <dgm:bulletEnabled val="1"/>
        </dgm:presLayoutVars>
      </dgm:prSet>
      <dgm:spPr/>
    </dgm:pt>
    <dgm:pt modelId="{63878EF5-1D93-4E1D-A01E-6A5091315568}" type="pres">
      <dgm:prSet presAssocID="{CC9A5525-CFBB-4994-BB1B-638EE33998D6}" presName="L2TextContainerWrapper" presStyleCnt="0">
        <dgm:presLayoutVars>
          <dgm:chMax val="0"/>
          <dgm:chPref val="0"/>
          <dgm:bulletEnabled val="1"/>
        </dgm:presLayoutVars>
      </dgm:prSet>
      <dgm:spPr/>
    </dgm:pt>
    <dgm:pt modelId="{4FD80F03-0819-4A34-B788-ABE8A9A5EAE0}" type="pres">
      <dgm:prSet presAssocID="{CC9A5525-CFBB-4994-BB1B-638EE33998D6}" presName="L2TextContainer" presStyleLbl="bgAccFollowNode1" presStyleIdx="0" presStyleCnt="10"/>
      <dgm:spPr/>
    </dgm:pt>
    <dgm:pt modelId="{D4B6B661-359B-4349-A5AD-5D2222C66834}" type="pres">
      <dgm:prSet presAssocID="{CC9A5525-CFBB-4994-BB1B-638EE33998D6}" presName="FlexibleEmptyPlaceHolder" presStyleCnt="0"/>
      <dgm:spPr/>
    </dgm:pt>
    <dgm:pt modelId="{0C15C57C-83A8-438E-89D9-BDD6ADA8F8A4}" type="pres">
      <dgm:prSet presAssocID="{CC9A5525-CFBB-4994-BB1B-638EE33998D6}" presName="ConnectLine" presStyleLbl="alignNode1" presStyleIdx="0" presStyleCnt="10"/>
      <dgm:spPr>
        <a:gradFill rotWithShape="0">
          <a:gsLst>
            <a:gs pos="0">
              <a:schemeClr val="lt1">
                <a:satMod val="103000"/>
                <a:lumMod val="102000"/>
                <a:tint val="94000"/>
              </a:schemeClr>
            </a:gs>
            <a:gs pos="50000">
              <a:schemeClr val="lt1">
                <a:satMod val="110000"/>
                <a:lumMod val="100000"/>
                <a:shade val="100000"/>
              </a:schemeClr>
            </a:gs>
            <a:gs pos="100000">
              <a:schemeClr val="lt1">
                <a:lumMod val="99000"/>
                <a:satMod val="120000"/>
                <a:shade val="78000"/>
              </a:schemeClr>
            </a:gs>
          </a:gsLst>
          <a:lin ang="5400000" scaled="0"/>
        </a:gradFill>
        <a:ln w="6350" cap="flat" cmpd="sng" algn="ctr">
          <a:solidFill>
            <a:schemeClr val="accent2">
              <a:shade val="80000"/>
              <a:hueOff val="0"/>
              <a:satOff val="0"/>
              <a:lumOff val="0"/>
              <a:alphaOff val="0"/>
            </a:schemeClr>
          </a:solidFill>
          <a:prstDash val="dash"/>
          <a:miter lim="800000"/>
        </a:ln>
        <a:effectLst/>
      </dgm:spPr>
    </dgm:pt>
    <dgm:pt modelId="{D219A0F0-3663-4D16-A645-E38EF917CE2C}" type="pres">
      <dgm:prSet presAssocID="{CC9A5525-CFBB-4994-BB1B-638EE33998D6}" presName="ConnectorPoint" presStyleLbl="fgAcc1" presStyleIdx="0" presStyleCnt="10"/>
      <dgm:spPr>
        <a:solidFill>
          <a:schemeClr val="accent2">
            <a:alpha val="90000"/>
            <a:tint val="40000"/>
            <a:hueOff val="0"/>
            <a:satOff val="0"/>
            <a:lumOff val="0"/>
            <a:alphaOff val="0"/>
          </a:schemeClr>
        </a:solidFill>
        <a:ln w="6350" cap="flat" cmpd="sng" algn="ctr">
          <a:noFill/>
          <a:prstDash val="solid"/>
          <a:miter lim="800000"/>
        </a:ln>
        <a:effectLst/>
      </dgm:spPr>
    </dgm:pt>
    <dgm:pt modelId="{36AADA05-80EE-4A35-94E1-E63D46F52E8F}" type="pres">
      <dgm:prSet presAssocID="{CC9A5525-CFBB-4994-BB1B-638EE33998D6}" presName="EmptyPlaceHolder" presStyleCnt="0"/>
      <dgm:spPr/>
    </dgm:pt>
    <dgm:pt modelId="{18D0F6E0-28FA-4E12-969C-E0C067F16A51}" type="pres">
      <dgm:prSet presAssocID="{ECF9A1D5-8FC2-4229-9563-20D88960FEB0}" presName="spaceBetweenRectangles" presStyleCnt="0"/>
      <dgm:spPr/>
    </dgm:pt>
    <dgm:pt modelId="{66CFFF31-A78F-4CC8-9359-D0CA3C0D1E78}" type="pres">
      <dgm:prSet presAssocID="{4FD37C13-9221-4D13-B3B0-30330B8917E6}" presName="composite" presStyleCnt="0"/>
      <dgm:spPr/>
    </dgm:pt>
    <dgm:pt modelId="{56EAA982-155A-4553-9D4D-6844A952EF4D}" type="pres">
      <dgm:prSet presAssocID="{4FD37C13-9221-4D13-B3B0-30330B8917E6}" presName="L1TextContainer" presStyleLbl="revTx" presStyleIdx="1" presStyleCnt="10">
        <dgm:presLayoutVars>
          <dgm:chMax val="1"/>
          <dgm:chPref val="1"/>
          <dgm:bulletEnabled val="1"/>
        </dgm:presLayoutVars>
      </dgm:prSet>
      <dgm:spPr/>
    </dgm:pt>
    <dgm:pt modelId="{0FB096AA-9431-4CF5-9031-AEA72DF61D1F}" type="pres">
      <dgm:prSet presAssocID="{4FD37C13-9221-4D13-B3B0-30330B8917E6}" presName="L2TextContainerWrapper" presStyleCnt="0">
        <dgm:presLayoutVars>
          <dgm:chMax val="0"/>
          <dgm:chPref val="0"/>
          <dgm:bulletEnabled val="1"/>
        </dgm:presLayoutVars>
      </dgm:prSet>
      <dgm:spPr/>
    </dgm:pt>
    <dgm:pt modelId="{1AAEF9F9-657A-4C2F-A3BE-D2FD7CCAC5BC}" type="pres">
      <dgm:prSet presAssocID="{4FD37C13-9221-4D13-B3B0-30330B8917E6}" presName="L2TextContainer" presStyleLbl="bgAccFollowNode1" presStyleIdx="1" presStyleCnt="10" custLinFactNeighborX="1176" custLinFactNeighborY="-3745"/>
      <dgm:spPr/>
    </dgm:pt>
    <dgm:pt modelId="{7D2E3F11-60FF-4D6F-80B9-F975CC632017}" type="pres">
      <dgm:prSet presAssocID="{4FD37C13-9221-4D13-B3B0-30330B8917E6}" presName="FlexibleEmptyPlaceHolder" presStyleCnt="0"/>
      <dgm:spPr/>
    </dgm:pt>
    <dgm:pt modelId="{1C0992DD-DB45-4FAC-A2B1-AAA2688280AF}" type="pres">
      <dgm:prSet presAssocID="{4FD37C13-9221-4D13-B3B0-30330B8917E6}" presName="ConnectLine" presStyleLbl="alignNode1" presStyleIdx="1" presStyleCnt="10"/>
      <dgm:spPr>
        <a:gradFill rotWithShape="0">
          <a:gsLst>
            <a:gs pos="0">
              <a:schemeClr val="lt1">
                <a:satMod val="103000"/>
                <a:lumMod val="102000"/>
                <a:tint val="94000"/>
              </a:schemeClr>
            </a:gs>
            <a:gs pos="50000">
              <a:schemeClr val="lt1">
                <a:satMod val="110000"/>
                <a:lumMod val="100000"/>
                <a:shade val="100000"/>
              </a:schemeClr>
            </a:gs>
            <a:gs pos="100000">
              <a:schemeClr val="lt1">
                <a:lumMod val="99000"/>
                <a:satMod val="120000"/>
                <a:shade val="78000"/>
              </a:schemeClr>
            </a:gs>
          </a:gsLst>
          <a:lin ang="5400000" scaled="0"/>
        </a:gradFill>
        <a:ln w="6350" cap="flat" cmpd="sng" algn="ctr">
          <a:solidFill>
            <a:schemeClr val="accent2">
              <a:shade val="80000"/>
              <a:hueOff val="0"/>
              <a:satOff val="0"/>
              <a:lumOff val="0"/>
              <a:alphaOff val="0"/>
            </a:schemeClr>
          </a:solidFill>
          <a:prstDash val="dash"/>
          <a:miter lim="800000"/>
        </a:ln>
        <a:effectLst/>
      </dgm:spPr>
    </dgm:pt>
    <dgm:pt modelId="{CBD950D4-8A1C-4B32-8840-4208F9C4C4C6}" type="pres">
      <dgm:prSet presAssocID="{4FD37C13-9221-4D13-B3B0-30330B8917E6}" presName="ConnectorPoint" presStyleLbl="fgAcc1" presStyleIdx="1" presStyleCnt="10"/>
      <dgm:spPr>
        <a:solidFill>
          <a:schemeClr val="accent2">
            <a:alpha val="90000"/>
            <a:tint val="40000"/>
            <a:hueOff val="0"/>
            <a:satOff val="0"/>
            <a:lumOff val="0"/>
            <a:alphaOff val="0"/>
          </a:schemeClr>
        </a:solidFill>
        <a:ln w="6350" cap="flat" cmpd="sng" algn="ctr">
          <a:noFill/>
          <a:prstDash val="solid"/>
          <a:miter lim="800000"/>
        </a:ln>
        <a:effectLst/>
      </dgm:spPr>
    </dgm:pt>
    <dgm:pt modelId="{C8736464-F379-4D98-9992-4B24316EAEDD}" type="pres">
      <dgm:prSet presAssocID="{4FD37C13-9221-4D13-B3B0-30330B8917E6}" presName="EmptyPlaceHolder" presStyleCnt="0"/>
      <dgm:spPr/>
    </dgm:pt>
    <dgm:pt modelId="{0195733F-B3CD-42D7-AE09-2033A813F299}" type="pres">
      <dgm:prSet presAssocID="{A0F48FC6-EBFB-4BC3-B6D1-49C47731D092}" presName="spaceBetweenRectangles" presStyleCnt="0"/>
      <dgm:spPr/>
    </dgm:pt>
    <dgm:pt modelId="{6953AFFF-AB92-4230-98E7-42AE1FDE909C}" type="pres">
      <dgm:prSet presAssocID="{5C40CA82-7F1F-4011-B417-1CEF0350B594}" presName="composite" presStyleCnt="0"/>
      <dgm:spPr/>
    </dgm:pt>
    <dgm:pt modelId="{E2FF6FE2-51B3-4D4A-B1D7-E3AABD14DDC9}" type="pres">
      <dgm:prSet presAssocID="{5C40CA82-7F1F-4011-B417-1CEF0350B594}" presName="L1TextContainer" presStyleLbl="revTx" presStyleIdx="2" presStyleCnt="10">
        <dgm:presLayoutVars>
          <dgm:chMax val="1"/>
          <dgm:chPref val="1"/>
          <dgm:bulletEnabled val="1"/>
        </dgm:presLayoutVars>
      </dgm:prSet>
      <dgm:spPr/>
    </dgm:pt>
    <dgm:pt modelId="{573856E6-F727-4A49-BD79-D8FF24A7B82D}" type="pres">
      <dgm:prSet presAssocID="{5C40CA82-7F1F-4011-B417-1CEF0350B594}" presName="L2TextContainerWrapper" presStyleCnt="0">
        <dgm:presLayoutVars>
          <dgm:chMax val="0"/>
          <dgm:chPref val="0"/>
          <dgm:bulletEnabled val="1"/>
        </dgm:presLayoutVars>
      </dgm:prSet>
      <dgm:spPr/>
    </dgm:pt>
    <dgm:pt modelId="{A3F6F955-C338-459D-8354-C7E617359693}" type="pres">
      <dgm:prSet presAssocID="{5C40CA82-7F1F-4011-B417-1CEF0350B594}" presName="L2TextContainer" presStyleLbl="bgAccFollowNode1" presStyleIdx="2" presStyleCnt="10" custLinFactNeighborX="-588" custLinFactNeighborY="-5149"/>
      <dgm:spPr/>
    </dgm:pt>
    <dgm:pt modelId="{E6E32E81-5630-4399-A487-C9FF0ACE1011}" type="pres">
      <dgm:prSet presAssocID="{5C40CA82-7F1F-4011-B417-1CEF0350B594}" presName="FlexibleEmptyPlaceHolder" presStyleCnt="0"/>
      <dgm:spPr/>
    </dgm:pt>
    <dgm:pt modelId="{9789463D-2459-4506-BC9F-0B042DC627DD}" type="pres">
      <dgm:prSet presAssocID="{5C40CA82-7F1F-4011-B417-1CEF0350B594}" presName="ConnectLine" presStyleLbl="alignNode1" presStyleIdx="2" presStyleCnt="10"/>
      <dgm:spPr>
        <a:gradFill rotWithShape="0">
          <a:gsLst>
            <a:gs pos="0">
              <a:schemeClr val="lt1">
                <a:satMod val="103000"/>
                <a:lumMod val="102000"/>
                <a:tint val="94000"/>
              </a:schemeClr>
            </a:gs>
            <a:gs pos="50000">
              <a:schemeClr val="lt1">
                <a:satMod val="110000"/>
                <a:lumMod val="100000"/>
                <a:shade val="100000"/>
              </a:schemeClr>
            </a:gs>
            <a:gs pos="100000">
              <a:schemeClr val="lt1">
                <a:lumMod val="99000"/>
                <a:satMod val="120000"/>
                <a:shade val="78000"/>
              </a:schemeClr>
            </a:gs>
          </a:gsLst>
          <a:lin ang="5400000" scaled="0"/>
        </a:gradFill>
        <a:ln w="6350" cap="flat" cmpd="sng" algn="ctr">
          <a:solidFill>
            <a:schemeClr val="accent2">
              <a:shade val="80000"/>
              <a:hueOff val="0"/>
              <a:satOff val="0"/>
              <a:lumOff val="0"/>
              <a:alphaOff val="0"/>
            </a:schemeClr>
          </a:solidFill>
          <a:prstDash val="dash"/>
          <a:miter lim="800000"/>
        </a:ln>
        <a:effectLst/>
      </dgm:spPr>
    </dgm:pt>
    <dgm:pt modelId="{13120130-1FFA-46E4-951C-ED435227C24C}" type="pres">
      <dgm:prSet presAssocID="{5C40CA82-7F1F-4011-B417-1CEF0350B594}" presName="ConnectorPoint" presStyleLbl="fgAcc1" presStyleIdx="2" presStyleCnt="10"/>
      <dgm:spPr>
        <a:solidFill>
          <a:schemeClr val="accent2">
            <a:alpha val="90000"/>
            <a:tint val="40000"/>
            <a:hueOff val="0"/>
            <a:satOff val="0"/>
            <a:lumOff val="0"/>
            <a:alphaOff val="0"/>
          </a:schemeClr>
        </a:solidFill>
        <a:ln w="6350" cap="flat" cmpd="sng" algn="ctr">
          <a:noFill/>
          <a:prstDash val="solid"/>
          <a:miter lim="800000"/>
        </a:ln>
        <a:effectLst/>
      </dgm:spPr>
    </dgm:pt>
    <dgm:pt modelId="{3BCEB172-076C-4CCC-A4C5-AB49C05DD6D2}" type="pres">
      <dgm:prSet presAssocID="{5C40CA82-7F1F-4011-B417-1CEF0350B594}" presName="EmptyPlaceHolder" presStyleCnt="0"/>
      <dgm:spPr/>
    </dgm:pt>
    <dgm:pt modelId="{9B1FEA0E-A4BF-4FDC-B94A-CE45445C7E0A}" type="pres">
      <dgm:prSet presAssocID="{531415A8-548D-4914-9FA7-9ED4CE7E7B9B}" presName="spaceBetweenRectangles" presStyleCnt="0"/>
      <dgm:spPr/>
    </dgm:pt>
    <dgm:pt modelId="{53E2B6A7-4BD7-4DEC-B40B-970EE017F1F3}" type="pres">
      <dgm:prSet presAssocID="{ED40629A-6397-4B3B-BC4B-F59BA7B7BB4F}" presName="composite" presStyleCnt="0"/>
      <dgm:spPr/>
    </dgm:pt>
    <dgm:pt modelId="{1B6F2685-5C64-49B2-B9A4-A3552512A792}" type="pres">
      <dgm:prSet presAssocID="{ED40629A-6397-4B3B-BC4B-F59BA7B7BB4F}" presName="L1TextContainer" presStyleLbl="revTx" presStyleIdx="3" presStyleCnt="10">
        <dgm:presLayoutVars>
          <dgm:chMax val="1"/>
          <dgm:chPref val="1"/>
          <dgm:bulletEnabled val="1"/>
        </dgm:presLayoutVars>
      </dgm:prSet>
      <dgm:spPr/>
    </dgm:pt>
    <dgm:pt modelId="{5518EF69-E572-49C3-BC7D-47EED775AB39}" type="pres">
      <dgm:prSet presAssocID="{ED40629A-6397-4B3B-BC4B-F59BA7B7BB4F}" presName="L2TextContainerWrapper" presStyleCnt="0">
        <dgm:presLayoutVars>
          <dgm:chMax val="0"/>
          <dgm:chPref val="0"/>
          <dgm:bulletEnabled val="1"/>
        </dgm:presLayoutVars>
      </dgm:prSet>
      <dgm:spPr/>
    </dgm:pt>
    <dgm:pt modelId="{7C1CE894-F84A-429C-831D-A7B4790C656D}" type="pres">
      <dgm:prSet presAssocID="{ED40629A-6397-4B3B-BC4B-F59BA7B7BB4F}" presName="L2TextContainer" presStyleLbl="bgAccFollowNode1" presStyleIdx="3" presStyleCnt="10" custLinFactNeighborX="-1175" custLinFactNeighborY="-9985"/>
      <dgm:spPr/>
    </dgm:pt>
    <dgm:pt modelId="{9650982E-CC28-40E9-9FDA-1A85DEF9F9B7}" type="pres">
      <dgm:prSet presAssocID="{ED40629A-6397-4B3B-BC4B-F59BA7B7BB4F}" presName="FlexibleEmptyPlaceHolder" presStyleCnt="0"/>
      <dgm:spPr/>
    </dgm:pt>
    <dgm:pt modelId="{8E6455E2-6462-4DA7-969B-4EB78DF7A42A}" type="pres">
      <dgm:prSet presAssocID="{ED40629A-6397-4B3B-BC4B-F59BA7B7BB4F}" presName="ConnectLine" presStyleLbl="alignNode1" presStyleIdx="3" presStyleCnt="10"/>
      <dgm:spPr>
        <a:gradFill rotWithShape="0">
          <a:gsLst>
            <a:gs pos="0">
              <a:schemeClr val="lt1">
                <a:satMod val="103000"/>
                <a:lumMod val="102000"/>
                <a:tint val="94000"/>
              </a:schemeClr>
            </a:gs>
            <a:gs pos="50000">
              <a:schemeClr val="lt1">
                <a:satMod val="110000"/>
                <a:lumMod val="100000"/>
                <a:shade val="100000"/>
              </a:schemeClr>
            </a:gs>
            <a:gs pos="100000">
              <a:schemeClr val="lt1">
                <a:lumMod val="99000"/>
                <a:satMod val="120000"/>
                <a:shade val="78000"/>
              </a:schemeClr>
            </a:gs>
          </a:gsLst>
          <a:lin ang="5400000" scaled="0"/>
        </a:gradFill>
        <a:ln w="6350" cap="flat" cmpd="sng" algn="ctr">
          <a:solidFill>
            <a:schemeClr val="accent2">
              <a:shade val="80000"/>
              <a:hueOff val="0"/>
              <a:satOff val="0"/>
              <a:lumOff val="0"/>
              <a:alphaOff val="0"/>
            </a:schemeClr>
          </a:solidFill>
          <a:prstDash val="dash"/>
          <a:miter lim="800000"/>
        </a:ln>
        <a:effectLst/>
      </dgm:spPr>
    </dgm:pt>
    <dgm:pt modelId="{79F1F905-2855-403A-A818-06DE4E49234D}" type="pres">
      <dgm:prSet presAssocID="{ED40629A-6397-4B3B-BC4B-F59BA7B7BB4F}" presName="ConnectorPoint" presStyleLbl="fgAcc1" presStyleIdx="3" presStyleCnt="10"/>
      <dgm:spPr>
        <a:solidFill>
          <a:schemeClr val="accent2">
            <a:alpha val="90000"/>
            <a:tint val="40000"/>
            <a:hueOff val="0"/>
            <a:satOff val="0"/>
            <a:lumOff val="0"/>
            <a:alphaOff val="0"/>
          </a:schemeClr>
        </a:solidFill>
        <a:ln w="6350" cap="flat" cmpd="sng" algn="ctr">
          <a:noFill/>
          <a:prstDash val="solid"/>
          <a:miter lim="800000"/>
        </a:ln>
        <a:effectLst/>
      </dgm:spPr>
    </dgm:pt>
    <dgm:pt modelId="{45A619EA-336C-49DD-84F9-C85C101A68DA}" type="pres">
      <dgm:prSet presAssocID="{ED40629A-6397-4B3B-BC4B-F59BA7B7BB4F}" presName="EmptyPlaceHolder" presStyleCnt="0"/>
      <dgm:spPr/>
    </dgm:pt>
    <dgm:pt modelId="{D4E8F89E-D716-4004-8190-5BD46D5DBE49}" type="pres">
      <dgm:prSet presAssocID="{11FCA557-F324-4EDF-AB96-2E9E416B559E}" presName="spaceBetweenRectangles" presStyleCnt="0"/>
      <dgm:spPr/>
    </dgm:pt>
    <dgm:pt modelId="{198638E7-4D93-472D-8EF7-D536F9F2B3A1}" type="pres">
      <dgm:prSet presAssocID="{6FDE95F6-30FF-4F5E-AD65-E2B7A9870194}" presName="composite" presStyleCnt="0"/>
      <dgm:spPr/>
    </dgm:pt>
    <dgm:pt modelId="{7225BAF4-3E63-4FE8-A996-F5D9AC246FB4}" type="pres">
      <dgm:prSet presAssocID="{6FDE95F6-30FF-4F5E-AD65-E2B7A9870194}" presName="L1TextContainer" presStyleLbl="revTx" presStyleIdx="4" presStyleCnt="10">
        <dgm:presLayoutVars>
          <dgm:chMax val="1"/>
          <dgm:chPref val="1"/>
          <dgm:bulletEnabled val="1"/>
        </dgm:presLayoutVars>
      </dgm:prSet>
      <dgm:spPr/>
    </dgm:pt>
    <dgm:pt modelId="{FF40C310-CD81-45E8-A1CC-1C9AED1522F5}" type="pres">
      <dgm:prSet presAssocID="{6FDE95F6-30FF-4F5E-AD65-E2B7A9870194}" presName="L2TextContainerWrapper" presStyleCnt="0">
        <dgm:presLayoutVars>
          <dgm:chMax val="0"/>
          <dgm:chPref val="0"/>
          <dgm:bulletEnabled val="1"/>
        </dgm:presLayoutVars>
      </dgm:prSet>
      <dgm:spPr/>
    </dgm:pt>
    <dgm:pt modelId="{FB585751-9182-4A71-AA73-3E4AD0D7F1C6}" type="pres">
      <dgm:prSet presAssocID="{6FDE95F6-30FF-4F5E-AD65-E2B7A9870194}" presName="L2TextContainer" presStyleLbl="bgAccFollowNode1" presStyleIdx="4" presStyleCnt="10"/>
      <dgm:spPr/>
    </dgm:pt>
    <dgm:pt modelId="{21F8021E-3CC7-465F-86A5-E46BF208B1B1}" type="pres">
      <dgm:prSet presAssocID="{6FDE95F6-30FF-4F5E-AD65-E2B7A9870194}" presName="FlexibleEmptyPlaceHolder" presStyleCnt="0"/>
      <dgm:spPr/>
    </dgm:pt>
    <dgm:pt modelId="{26DFB674-A087-49B9-9C0A-58485D674A4F}" type="pres">
      <dgm:prSet presAssocID="{6FDE95F6-30FF-4F5E-AD65-E2B7A9870194}" presName="ConnectLine" presStyleLbl="alignNode1" presStyleIdx="4" presStyleCnt="10"/>
      <dgm:spPr>
        <a:gradFill rotWithShape="0">
          <a:gsLst>
            <a:gs pos="0">
              <a:schemeClr val="lt1">
                <a:satMod val="103000"/>
                <a:lumMod val="102000"/>
                <a:tint val="94000"/>
              </a:schemeClr>
            </a:gs>
            <a:gs pos="50000">
              <a:schemeClr val="lt1">
                <a:satMod val="110000"/>
                <a:lumMod val="100000"/>
                <a:shade val="100000"/>
              </a:schemeClr>
            </a:gs>
            <a:gs pos="100000">
              <a:schemeClr val="lt1">
                <a:lumMod val="99000"/>
                <a:satMod val="120000"/>
                <a:shade val="78000"/>
              </a:schemeClr>
            </a:gs>
          </a:gsLst>
          <a:lin ang="5400000" scaled="0"/>
        </a:gradFill>
        <a:ln w="6350" cap="flat" cmpd="sng" algn="ctr">
          <a:solidFill>
            <a:schemeClr val="accent2">
              <a:shade val="80000"/>
              <a:hueOff val="0"/>
              <a:satOff val="0"/>
              <a:lumOff val="0"/>
              <a:alphaOff val="0"/>
            </a:schemeClr>
          </a:solidFill>
          <a:prstDash val="dash"/>
          <a:miter lim="800000"/>
        </a:ln>
        <a:effectLst/>
      </dgm:spPr>
    </dgm:pt>
    <dgm:pt modelId="{A99B92C7-AE98-41BF-89B3-79BEA56E2D3F}" type="pres">
      <dgm:prSet presAssocID="{6FDE95F6-30FF-4F5E-AD65-E2B7A9870194}" presName="ConnectorPoint" presStyleLbl="fgAcc1" presStyleIdx="4" presStyleCnt="10"/>
      <dgm:spPr>
        <a:solidFill>
          <a:schemeClr val="accent2">
            <a:alpha val="90000"/>
            <a:tint val="40000"/>
            <a:hueOff val="0"/>
            <a:satOff val="0"/>
            <a:lumOff val="0"/>
            <a:alphaOff val="0"/>
          </a:schemeClr>
        </a:solidFill>
        <a:ln w="6350" cap="flat" cmpd="sng" algn="ctr">
          <a:noFill/>
          <a:prstDash val="solid"/>
          <a:miter lim="800000"/>
        </a:ln>
        <a:effectLst/>
      </dgm:spPr>
    </dgm:pt>
    <dgm:pt modelId="{607897A0-719C-416C-98C5-DDC31E5DD772}" type="pres">
      <dgm:prSet presAssocID="{6FDE95F6-30FF-4F5E-AD65-E2B7A9870194}" presName="EmptyPlaceHolder" presStyleCnt="0"/>
      <dgm:spPr/>
    </dgm:pt>
    <dgm:pt modelId="{808E1068-C770-429A-BF5E-7968A4EBE7F0}" type="pres">
      <dgm:prSet presAssocID="{2422A861-D928-4B25-B517-A857EF918465}" presName="spaceBetweenRectangles" presStyleCnt="0"/>
      <dgm:spPr/>
    </dgm:pt>
    <dgm:pt modelId="{40A8C93F-192E-44B8-AE1F-0C2966C65D74}" type="pres">
      <dgm:prSet presAssocID="{8710C239-D472-4020-BCF4-CF5E5B2056FF}" presName="composite" presStyleCnt="0"/>
      <dgm:spPr/>
    </dgm:pt>
    <dgm:pt modelId="{A1BEA4BD-E81E-4482-9EA4-D1EBAC21F3F8}" type="pres">
      <dgm:prSet presAssocID="{8710C239-D472-4020-BCF4-CF5E5B2056FF}" presName="L1TextContainer" presStyleLbl="revTx" presStyleIdx="5" presStyleCnt="10">
        <dgm:presLayoutVars>
          <dgm:chMax val="1"/>
          <dgm:chPref val="1"/>
          <dgm:bulletEnabled val="1"/>
        </dgm:presLayoutVars>
      </dgm:prSet>
      <dgm:spPr/>
    </dgm:pt>
    <dgm:pt modelId="{31C86F11-340D-459F-BBD6-41A5DE1A1419}" type="pres">
      <dgm:prSet presAssocID="{8710C239-D472-4020-BCF4-CF5E5B2056FF}" presName="L2TextContainerWrapper" presStyleCnt="0">
        <dgm:presLayoutVars>
          <dgm:chMax val="0"/>
          <dgm:chPref val="0"/>
          <dgm:bulletEnabled val="1"/>
        </dgm:presLayoutVars>
      </dgm:prSet>
      <dgm:spPr/>
    </dgm:pt>
    <dgm:pt modelId="{1C0DD670-0C5E-46B4-90FB-918E034F8DC5}" type="pres">
      <dgm:prSet presAssocID="{8710C239-D472-4020-BCF4-CF5E5B2056FF}" presName="L2TextContainer" presStyleLbl="bgAccFollowNode1" presStyleIdx="5" presStyleCnt="10"/>
      <dgm:spPr/>
    </dgm:pt>
    <dgm:pt modelId="{EEB50F80-80FF-4BA4-801D-6C8258653FEB}" type="pres">
      <dgm:prSet presAssocID="{8710C239-D472-4020-BCF4-CF5E5B2056FF}" presName="FlexibleEmptyPlaceHolder" presStyleCnt="0"/>
      <dgm:spPr/>
    </dgm:pt>
    <dgm:pt modelId="{2BEBD54F-AB69-4B33-9B5F-A56F8210AD90}" type="pres">
      <dgm:prSet presAssocID="{8710C239-D472-4020-BCF4-CF5E5B2056FF}" presName="ConnectLine" presStyleLbl="alignNode1" presStyleIdx="5" presStyleCnt="10"/>
      <dgm:spPr>
        <a:gradFill rotWithShape="0">
          <a:gsLst>
            <a:gs pos="0">
              <a:schemeClr val="lt1">
                <a:satMod val="103000"/>
                <a:lumMod val="102000"/>
                <a:tint val="94000"/>
              </a:schemeClr>
            </a:gs>
            <a:gs pos="50000">
              <a:schemeClr val="lt1">
                <a:satMod val="110000"/>
                <a:lumMod val="100000"/>
                <a:shade val="100000"/>
              </a:schemeClr>
            </a:gs>
            <a:gs pos="100000">
              <a:schemeClr val="lt1">
                <a:lumMod val="99000"/>
                <a:satMod val="120000"/>
                <a:shade val="78000"/>
              </a:schemeClr>
            </a:gs>
          </a:gsLst>
          <a:lin ang="5400000" scaled="0"/>
        </a:gradFill>
        <a:ln w="6350" cap="flat" cmpd="sng" algn="ctr">
          <a:solidFill>
            <a:schemeClr val="accent2">
              <a:shade val="80000"/>
              <a:hueOff val="0"/>
              <a:satOff val="0"/>
              <a:lumOff val="0"/>
              <a:alphaOff val="0"/>
            </a:schemeClr>
          </a:solidFill>
          <a:prstDash val="dash"/>
          <a:miter lim="800000"/>
        </a:ln>
        <a:effectLst/>
      </dgm:spPr>
    </dgm:pt>
    <dgm:pt modelId="{41BEE672-C77D-4284-86F8-7619653C1F90}" type="pres">
      <dgm:prSet presAssocID="{8710C239-D472-4020-BCF4-CF5E5B2056FF}" presName="ConnectorPoint" presStyleLbl="fgAcc1" presStyleIdx="5" presStyleCnt="10"/>
      <dgm:spPr>
        <a:solidFill>
          <a:schemeClr val="accent2">
            <a:alpha val="90000"/>
            <a:tint val="40000"/>
            <a:hueOff val="0"/>
            <a:satOff val="0"/>
            <a:lumOff val="0"/>
            <a:alphaOff val="0"/>
          </a:schemeClr>
        </a:solidFill>
        <a:ln w="6350" cap="flat" cmpd="sng" algn="ctr">
          <a:noFill/>
          <a:prstDash val="solid"/>
          <a:miter lim="800000"/>
        </a:ln>
        <a:effectLst/>
      </dgm:spPr>
    </dgm:pt>
    <dgm:pt modelId="{6E2B7F3E-B0A0-4C2A-9D51-CAAEE71B0811}" type="pres">
      <dgm:prSet presAssocID="{8710C239-D472-4020-BCF4-CF5E5B2056FF}" presName="EmptyPlaceHolder" presStyleCnt="0"/>
      <dgm:spPr/>
    </dgm:pt>
    <dgm:pt modelId="{BF371668-540F-4112-9BEA-989E7F83CC5D}" type="pres">
      <dgm:prSet presAssocID="{E72219D8-17A3-4791-9DA7-A07100278A16}" presName="spaceBetweenRectangles" presStyleCnt="0"/>
      <dgm:spPr/>
    </dgm:pt>
    <dgm:pt modelId="{8A89B57C-42E7-4986-A07D-64FCFE154535}" type="pres">
      <dgm:prSet presAssocID="{29FC9384-99F9-4FB9-A74A-4B6B83270ED6}" presName="composite" presStyleCnt="0"/>
      <dgm:spPr/>
    </dgm:pt>
    <dgm:pt modelId="{BFBF6831-7F43-489D-8BEC-DB24B35F7E06}" type="pres">
      <dgm:prSet presAssocID="{29FC9384-99F9-4FB9-A74A-4B6B83270ED6}" presName="L1TextContainer" presStyleLbl="revTx" presStyleIdx="6" presStyleCnt="10">
        <dgm:presLayoutVars>
          <dgm:chMax val="1"/>
          <dgm:chPref val="1"/>
          <dgm:bulletEnabled val="1"/>
        </dgm:presLayoutVars>
      </dgm:prSet>
      <dgm:spPr/>
    </dgm:pt>
    <dgm:pt modelId="{40DEEBB9-C1FA-4136-B467-67A9F7CE444D}" type="pres">
      <dgm:prSet presAssocID="{29FC9384-99F9-4FB9-A74A-4B6B83270ED6}" presName="L2TextContainerWrapper" presStyleCnt="0">
        <dgm:presLayoutVars>
          <dgm:chMax val="0"/>
          <dgm:chPref val="0"/>
          <dgm:bulletEnabled val="1"/>
        </dgm:presLayoutVars>
      </dgm:prSet>
      <dgm:spPr/>
    </dgm:pt>
    <dgm:pt modelId="{6F85010B-E0AF-4594-B054-2721593C5A02}" type="pres">
      <dgm:prSet presAssocID="{29FC9384-99F9-4FB9-A74A-4B6B83270ED6}" presName="L2TextContainer" presStyleLbl="bgAccFollowNode1" presStyleIdx="6" presStyleCnt="10" custLinFactNeighborX="-1176" custLinFactNeighborY="-2996"/>
      <dgm:spPr/>
    </dgm:pt>
    <dgm:pt modelId="{F2CD56D2-27D2-49DE-96F3-DECF6F216D35}" type="pres">
      <dgm:prSet presAssocID="{29FC9384-99F9-4FB9-A74A-4B6B83270ED6}" presName="FlexibleEmptyPlaceHolder" presStyleCnt="0"/>
      <dgm:spPr/>
    </dgm:pt>
    <dgm:pt modelId="{3630F3FB-4A95-4997-852B-E1F18F136688}" type="pres">
      <dgm:prSet presAssocID="{29FC9384-99F9-4FB9-A74A-4B6B83270ED6}" presName="ConnectLine" presStyleLbl="alignNode1" presStyleIdx="6" presStyleCnt="10"/>
      <dgm:spPr>
        <a:gradFill rotWithShape="0">
          <a:gsLst>
            <a:gs pos="0">
              <a:schemeClr val="lt1">
                <a:satMod val="103000"/>
                <a:lumMod val="102000"/>
                <a:tint val="94000"/>
              </a:schemeClr>
            </a:gs>
            <a:gs pos="50000">
              <a:schemeClr val="lt1">
                <a:satMod val="110000"/>
                <a:lumMod val="100000"/>
                <a:shade val="100000"/>
              </a:schemeClr>
            </a:gs>
            <a:gs pos="100000">
              <a:schemeClr val="lt1">
                <a:lumMod val="99000"/>
                <a:satMod val="120000"/>
                <a:shade val="78000"/>
              </a:schemeClr>
            </a:gs>
          </a:gsLst>
          <a:lin ang="5400000" scaled="0"/>
        </a:gradFill>
        <a:ln w="6350" cap="flat" cmpd="sng" algn="ctr">
          <a:solidFill>
            <a:schemeClr val="accent2">
              <a:shade val="80000"/>
              <a:hueOff val="0"/>
              <a:satOff val="0"/>
              <a:lumOff val="0"/>
              <a:alphaOff val="0"/>
            </a:schemeClr>
          </a:solidFill>
          <a:prstDash val="dash"/>
          <a:miter lim="800000"/>
        </a:ln>
        <a:effectLst/>
      </dgm:spPr>
    </dgm:pt>
    <dgm:pt modelId="{A70F6C46-3B19-4550-8020-837A2D1FD86C}" type="pres">
      <dgm:prSet presAssocID="{29FC9384-99F9-4FB9-A74A-4B6B83270ED6}" presName="ConnectorPoint" presStyleLbl="fgAcc1" presStyleIdx="6" presStyleCnt="10"/>
      <dgm:spPr>
        <a:solidFill>
          <a:schemeClr val="accent2">
            <a:alpha val="90000"/>
            <a:tint val="40000"/>
            <a:hueOff val="0"/>
            <a:satOff val="0"/>
            <a:lumOff val="0"/>
            <a:alphaOff val="0"/>
          </a:schemeClr>
        </a:solidFill>
        <a:ln w="6350" cap="flat" cmpd="sng" algn="ctr">
          <a:noFill/>
          <a:prstDash val="solid"/>
          <a:miter lim="800000"/>
        </a:ln>
        <a:effectLst/>
      </dgm:spPr>
    </dgm:pt>
    <dgm:pt modelId="{A005FF78-DA1C-4DF5-86B3-D5BE86FB8688}" type="pres">
      <dgm:prSet presAssocID="{29FC9384-99F9-4FB9-A74A-4B6B83270ED6}" presName="EmptyPlaceHolder" presStyleCnt="0"/>
      <dgm:spPr/>
    </dgm:pt>
    <dgm:pt modelId="{46CF5A13-761C-490F-8ABD-C396E27367D2}" type="pres">
      <dgm:prSet presAssocID="{9CD821F1-21F2-4809-BED7-6E277D7F97ED}" presName="spaceBetweenRectangles" presStyleCnt="0"/>
      <dgm:spPr/>
    </dgm:pt>
    <dgm:pt modelId="{548F43FD-4F75-4AD8-9EB9-4320A26C0AED}" type="pres">
      <dgm:prSet presAssocID="{4CCC36CE-3AB6-44C0-B714-2FEEAAFBD479}" presName="composite" presStyleCnt="0"/>
      <dgm:spPr/>
    </dgm:pt>
    <dgm:pt modelId="{1679B413-1949-4230-A072-74B7B045845C}" type="pres">
      <dgm:prSet presAssocID="{4CCC36CE-3AB6-44C0-B714-2FEEAAFBD479}" presName="L1TextContainer" presStyleLbl="revTx" presStyleIdx="7" presStyleCnt="10">
        <dgm:presLayoutVars>
          <dgm:chMax val="1"/>
          <dgm:chPref val="1"/>
          <dgm:bulletEnabled val="1"/>
        </dgm:presLayoutVars>
      </dgm:prSet>
      <dgm:spPr/>
    </dgm:pt>
    <dgm:pt modelId="{F866F3A6-BC2B-4F9F-9EF9-3EC4D0690FA8}" type="pres">
      <dgm:prSet presAssocID="{4CCC36CE-3AB6-44C0-B714-2FEEAAFBD479}" presName="L2TextContainerWrapper" presStyleCnt="0">
        <dgm:presLayoutVars>
          <dgm:chMax val="0"/>
          <dgm:chPref val="0"/>
          <dgm:bulletEnabled val="1"/>
        </dgm:presLayoutVars>
      </dgm:prSet>
      <dgm:spPr/>
    </dgm:pt>
    <dgm:pt modelId="{DBB28F1B-E643-421E-8EA2-BBA2265E0330}" type="pres">
      <dgm:prSet presAssocID="{4CCC36CE-3AB6-44C0-B714-2FEEAAFBD479}" presName="L2TextContainer" presStyleLbl="bgAccFollowNode1" presStyleIdx="7" presStyleCnt="10" custLinFactNeighborX="4114"/>
      <dgm:spPr/>
    </dgm:pt>
    <dgm:pt modelId="{0DA2724E-B43A-4076-8B54-C35B2E433B6F}" type="pres">
      <dgm:prSet presAssocID="{4CCC36CE-3AB6-44C0-B714-2FEEAAFBD479}" presName="FlexibleEmptyPlaceHolder" presStyleCnt="0"/>
      <dgm:spPr/>
    </dgm:pt>
    <dgm:pt modelId="{8C9AA533-4C15-4955-9E9F-09AD1956DA14}" type="pres">
      <dgm:prSet presAssocID="{4CCC36CE-3AB6-44C0-B714-2FEEAAFBD479}" presName="ConnectLine" presStyleLbl="alignNode1" presStyleIdx="7" presStyleCnt="10"/>
      <dgm:spPr>
        <a:gradFill rotWithShape="0">
          <a:gsLst>
            <a:gs pos="0">
              <a:schemeClr val="lt1">
                <a:satMod val="103000"/>
                <a:lumMod val="102000"/>
                <a:tint val="94000"/>
              </a:schemeClr>
            </a:gs>
            <a:gs pos="50000">
              <a:schemeClr val="lt1">
                <a:satMod val="110000"/>
                <a:lumMod val="100000"/>
                <a:shade val="100000"/>
              </a:schemeClr>
            </a:gs>
            <a:gs pos="100000">
              <a:schemeClr val="lt1">
                <a:lumMod val="99000"/>
                <a:satMod val="120000"/>
                <a:shade val="78000"/>
              </a:schemeClr>
            </a:gs>
          </a:gsLst>
          <a:lin ang="5400000" scaled="0"/>
        </a:gradFill>
        <a:ln w="6350" cap="flat" cmpd="sng" algn="ctr">
          <a:solidFill>
            <a:schemeClr val="accent2">
              <a:shade val="80000"/>
              <a:hueOff val="0"/>
              <a:satOff val="0"/>
              <a:lumOff val="0"/>
              <a:alphaOff val="0"/>
            </a:schemeClr>
          </a:solidFill>
          <a:prstDash val="dash"/>
          <a:miter lim="800000"/>
        </a:ln>
        <a:effectLst/>
      </dgm:spPr>
    </dgm:pt>
    <dgm:pt modelId="{CB131E57-EB72-437C-9E54-3ABEDDC9EF42}" type="pres">
      <dgm:prSet presAssocID="{4CCC36CE-3AB6-44C0-B714-2FEEAAFBD479}" presName="ConnectorPoint" presStyleLbl="fgAcc1" presStyleIdx="7" presStyleCnt="10"/>
      <dgm:spPr>
        <a:solidFill>
          <a:schemeClr val="accent2">
            <a:alpha val="90000"/>
            <a:tint val="40000"/>
            <a:hueOff val="0"/>
            <a:satOff val="0"/>
            <a:lumOff val="0"/>
            <a:alphaOff val="0"/>
          </a:schemeClr>
        </a:solidFill>
        <a:ln w="6350" cap="flat" cmpd="sng" algn="ctr">
          <a:noFill/>
          <a:prstDash val="solid"/>
          <a:miter lim="800000"/>
        </a:ln>
        <a:effectLst/>
      </dgm:spPr>
    </dgm:pt>
    <dgm:pt modelId="{E8E9F2CF-AF8D-45EA-844D-6C9B3EF34726}" type="pres">
      <dgm:prSet presAssocID="{4CCC36CE-3AB6-44C0-B714-2FEEAAFBD479}" presName="EmptyPlaceHolder" presStyleCnt="0"/>
      <dgm:spPr/>
    </dgm:pt>
    <dgm:pt modelId="{5D6DB5C0-30A8-40B3-B705-136B609D4F52}" type="pres">
      <dgm:prSet presAssocID="{38BE352D-99F3-4396-A1EE-B7098C4A3274}" presName="spaceBetweenRectangles" presStyleCnt="0"/>
      <dgm:spPr/>
    </dgm:pt>
    <dgm:pt modelId="{A9488781-0765-47BB-9A8B-3A12A750C1C8}" type="pres">
      <dgm:prSet presAssocID="{F456CFF3-8935-4ABE-B197-918B7791215E}" presName="composite" presStyleCnt="0"/>
      <dgm:spPr/>
    </dgm:pt>
    <dgm:pt modelId="{36E182D7-21D7-4007-B4A7-091EF8BC2ACB}" type="pres">
      <dgm:prSet presAssocID="{F456CFF3-8935-4ABE-B197-918B7791215E}" presName="L1TextContainer" presStyleLbl="revTx" presStyleIdx="8" presStyleCnt="10">
        <dgm:presLayoutVars>
          <dgm:chMax val="1"/>
          <dgm:chPref val="1"/>
          <dgm:bulletEnabled val="1"/>
        </dgm:presLayoutVars>
      </dgm:prSet>
      <dgm:spPr/>
    </dgm:pt>
    <dgm:pt modelId="{C8C5985B-A928-48C2-A392-CB13FD149A64}" type="pres">
      <dgm:prSet presAssocID="{F456CFF3-8935-4ABE-B197-918B7791215E}" presName="L2TextContainerWrapper" presStyleCnt="0">
        <dgm:presLayoutVars>
          <dgm:chMax val="0"/>
          <dgm:chPref val="0"/>
          <dgm:bulletEnabled val="1"/>
        </dgm:presLayoutVars>
      </dgm:prSet>
      <dgm:spPr/>
    </dgm:pt>
    <dgm:pt modelId="{92E072EE-1764-4DEE-99C1-EE7121ABB3B9}" type="pres">
      <dgm:prSet presAssocID="{F456CFF3-8935-4ABE-B197-918B7791215E}" presName="L2TextContainer" presStyleLbl="bgAccFollowNode1" presStyleIdx="8" presStyleCnt="10"/>
      <dgm:spPr/>
    </dgm:pt>
    <dgm:pt modelId="{5E208317-1602-4C98-ACE9-866E9EA67E80}" type="pres">
      <dgm:prSet presAssocID="{F456CFF3-8935-4ABE-B197-918B7791215E}" presName="FlexibleEmptyPlaceHolder" presStyleCnt="0"/>
      <dgm:spPr/>
    </dgm:pt>
    <dgm:pt modelId="{07ABDE2A-FF48-43E1-873C-4CF8F95913D5}" type="pres">
      <dgm:prSet presAssocID="{F456CFF3-8935-4ABE-B197-918B7791215E}" presName="ConnectLine" presStyleLbl="alignNode1" presStyleIdx="8" presStyleCnt="10"/>
      <dgm:spPr>
        <a:gradFill rotWithShape="0">
          <a:gsLst>
            <a:gs pos="0">
              <a:schemeClr val="lt1">
                <a:satMod val="103000"/>
                <a:lumMod val="102000"/>
                <a:tint val="94000"/>
              </a:schemeClr>
            </a:gs>
            <a:gs pos="50000">
              <a:schemeClr val="lt1">
                <a:satMod val="110000"/>
                <a:lumMod val="100000"/>
                <a:shade val="100000"/>
              </a:schemeClr>
            </a:gs>
            <a:gs pos="100000">
              <a:schemeClr val="lt1">
                <a:lumMod val="99000"/>
                <a:satMod val="120000"/>
                <a:shade val="78000"/>
              </a:schemeClr>
            </a:gs>
          </a:gsLst>
          <a:lin ang="5400000" scaled="0"/>
        </a:gradFill>
        <a:ln w="6350" cap="flat" cmpd="sng" algn="ctr">
          <a:solidFill>
            <a:schemeClr val="accent2">
              <a:shade val="80000"/>
              <a:hueOff val="0"/>
              <a:satOff val="0"/>
              <a:lumOff val="0"/>
              <a:alphaOff val="0"/>
            </a:schemeClr>
          </a:solidFill>
          <a:prstDash val="dash"/>
          <a:miter lim="800000"/>
        </a:ln>
        <a:effectLst/>
      </dgm:spPr>
    </dgm:pt>
    <dgm:pt modelId="{789D24BC-E06C-491F-B4E5-28ED7B70D1A3}" type="pres">
      <dgm:prSet presAssocID="{F456CFF3-8935-4ABE-B197-918B7791215E}" presName="ConnectorPoint" presStyleLbl="fgAcc1" presStyleIdx="8" presStyleCnt="10"/>
      <dgm:spPr>
        <a:solidFill>
          <a:schemeClr val="accent2">
            <a:alpha val="90000"/>
            <a:tint val="40000"/>
            <a:hueOff val="0"/>
            <a:satOff val="0"/>
            <a:lumOff val="0"/>
            <a:alphaOff val="0"/>
          </a:schemeClr>
        </a:solidFill>
        <a:ln w="6350" cap="flat" cmpd="sng" algn="ctr">
          <a:noFill/>
          <a:prstDash val="solid"/>
          <a:miter lim="800000"/>
        </a:ln>
        <a:effectLst/>
      </dgm:spPr>
    </dgm:pt>
    <dgm:pt modelId="{E70A6640-EEDB-4BD6-97BB-90A2C4D67798}" type="pres">
      <dgm:prSet presAssocID="{F456CFF3-8935-4ABE-B197-918B7791215E}" presName="EmptyPlaceHolder" presStyleCnt="0"/>
      <dgm:spPr/>
    </dgm:pt>
    <dgm:pt modelId="{0B8D730B-7DA5-4E27-A113-A5888448F66F}" type="pres">
      <dgm:prSet presAssocID="{521C36BA-6B5D-4CC1-ABC9-405AAA420883}" presName="spaceBetweenRectangles" presStyleCnt="0"/>
      <dgm:spPr/>
    </dgm:pt>
    <dgm:pt modelId="{CDD17C8B-3EBA-4284-B682-740D995FC352}" type="pres">
      <dgm:prSet presAssocID="{7CD19E08-60C7-4821-BAB2-190C451D437F}" presName="composite" presStyleCnt="0"/>
      <dgm:spPr/>
    </dgm:pt>
    <dgm:pt modelId="{65A9FB86-ECD4-4F78-BE2F-3F85319A6132}" type="pres">
      <dgm:prSet presAssocID="{7CD19E08-60C7-4821-BAB2-190C451D437F}" presName="L1TextContainer" presStyleLbl="revTx" presStyleIdx="9" presStyleCnt="10">
        <dgm:presLayoutVars>
          <dgm:chMax val="1"/>
          <dgm:chPref val="1"/>
          <dgm:bulletEnabled val="1"/>
        </dgm:presLayoutVars>
      </dgm:prSet>
      <dgm:spPr/>
    </dgm:pt>
    <dgm:pt modelId="{0C0B642E-33CD-447F-B064-45E27BF5AE69}" type="pres">
      <dgm:prSet presAssocID="{7CD19E08-60C7-4821-BAB2-190C451D437F}" presName="L2TextContainerWrapper" presStyleCnt="0">
        <dgm:presLayoutVars>
          <dgm:chMax val="0"/>
          <dgm:chPref val="0"/>
          <dgm:bulletEnabled val="1"/>
        </dgm:presLayoutVars>
      </dgm:prSet>
      <dgm:spPr/>
    </dgm:pt>
    <dgm:pt modelId="{9B06B16E-1A32-4D73-8892-E55B9ED8905E}" type="pres">
      <dgm:prSet presAssocID="{7CD19E08-60C7-4821-BAB2-190C451D437F}" presName="L2TextContainer" presStyleLbl="bgAccFollowNode1" presStyleIdx="9" presStyleCnt="10" custScaleX="160098" custScaleY="195049" custLinFactNeighborX="-588" custLinFactNeighborY="-2658"/>
      <dgm:spPr/>
    </dgm:pt>
    <dgm:pt modelId="{03814620-CC9F-486C-B3FF-E96E1944F16B}" type="pres">
      <dgm:prSet presAssocID="{7CD19E08-60C7-4821-BAB2-190C451D437F}" presName="FlexibleEmptyPlaceHolder" presStyleCnt="0"/>
      <dgm:spPr/>
    </dgm:pt>
    <dgm:pt modelId="{8C2335DE-9343-40E4-8EDB-C1A9986AF2E5}" type="pres">
      <dgm:prSet presAssocID="{7CD19E08-60C7-4821-BAB2-190C451D437F}" presName="ConnectLine" presStyleLbl="alignNode1" presStyleIdx="9" presStyleCnt="10"/>
      <dgm:spPr>
        <a:gradFill rotWithShape="0">
          <a:gsLst>
            <a:gs pos="0">
              <a:schemeClr val="lt1">
                <a:satMod val="103000"/>
                <a:lumMod val="102000"/>
                <a:tint val="94000"/>
              </a:schemeClr>
            </a:gs>
            <a:gs pos="50000">
              <a:schemeClr val="lt1">
                <a:satMod val="110000"/>
                <a:lumMod val="100000"/>
                <a:shade val="100000"/>
              </a:schemeClr>
            </a:gs>
            <a:gs pos="100000">
              <a:schemeClr val="lt1">
                <a:lumMod val="99000"/>
                <a:satMod val="120000"/>
                <a:shade val="78000"/>
              </a:schemeClr>
            </a:gs>
          </a:gsLst>
          <a:lin ang="5400000" scaled="0"/>
        </a:gradFill>
        <a:ln w="6350" cap="flat" cmpd="sng" algn="ctr">
          <a:solidFill>
            <a:schemeClr val="accent2">
              <a:shade val="80000"/>
              <a:hueOff val="0"/>
              <a:satOff val="0"/>
              <a:lumOff val="0"/>
              <a:alphaOff val="0"/>
            </a:schemeClr>
          </a:solidFill>
          <a:prstDash val="dash"/>
          <a:miter lim="800000"/>
        </a:ln>
        <a:effectLst/>
      </dgm:spPr>
    </dgm:pt>
    <dgm:pt modelId="{0E25DF64-F27A-4577-8E54-65C91E564F51}" type="pres">
      <dgm:prSet presAssocID="{7CD19E08-60C7-4821-BAB2-190C451D437F}" presName="ConnectorPoint" presStyleLbl="fgAcc1" presStyleIdx="9" presStyleCnt="10"/>
      <dgm:spPr>
        <a:solidFill>
          <a:schemeClr val="accent2">
            <a:alpha val="90000"/>
            <a:tint val="40000"/>
            <a:hueOff val="0"/>
            <a:satOff val="0"/>
            <a:lumOff val="0"/>
            <a:alphaOff val="0"/>
          </a:schemeClr>
        </a:solidFill>
        <a:ln w="6350" cap="flat" cmpd="sng" algn="ctr">
          <a:noFill/>
          <a:prstDash val="solid"/>
          <a:miter lim="800000"/>
        </a:ln>
        <a:effectLst/>
      </dgm:spPr>
    </dgm:pt>
    <dgm:pt modelId="{31698B06-8E33-4221-A0CE-FDD42A672D94}" type="pres">
      <dgm:prSet presAssocID="{7CD19E08-60C7-4821-BAB2-190C451D437F}" presName="EmptyPlaceHolder" presStyleCnt="0"/>
      <dgm:spPr/>
    </dgm:pt>
  </dgm:ptLst>
  <dgm:cxnLst>
    <dgm:cxn modelId="{8F305A01-71F0-4BA9-8994-D0D4A667264A}" type="presOf" srcId="{C534BF0F-AC6B-419C-A6A3-386E3B9D9D8B}" destId="{1C0DD670-0C5E-46B4-90FB-918E034F8DC5}" srcOrd="0" destOrd="0" presId="urn:microsoft.com/office/officeart/2017/3/layout/HorizontalPathTimeline"/>
    <dgm:cxn modelId="{251A2A06-9E06-470C-8E39-3222B7303D10}" type="presOf" srcId="{0BD7191F-0597-427F-AF6F-57E66D58BAE8}" destId="{DBB28F1B-E643-421E-8EA2-BBA2265E0330}" srcOrd="0" destOrd="0" presId="urn:microsoft.com/office/officeart/2017/3/layout/HorizontalPathTimeline"/>
    <dgm:cxn modelId="{E8DD0F0F-C0E5-4E70-A2D7-6B044083003F}" type="presOf" srcId="{29FC9384-99F9-4FB9-A74A-4B6B83270ED6}" destId="{BFBF6831-7F43-489D-8BEC-DB24B35F7E06}" srcOrd="0" destOrd="0" presId="urn:microsoft.com/office/officeart/2017/3/layout/HorizontalPathTimeline"/>
    <dgm:cxn modelId="{D843F80F-4482-45B8-B876-3020004713C2}" type="presOf" srcId="{C1AC2D05-117F-4D57-BAA8-11EE05F648D3}" destId="{9B06B16E-1A32-4D73-8892-E55B9ED8905E}" srcOrd="0" destOrd="0" presId="urn:microsoft.com/office/officeart/2017/3/layout/HorizontalPathTimeline"/>
    <dgm:cxn modelId="{BE8CE41B-A60F-4914-8209-47B3DA290D0B}" type="presOf" srcId="{EBE50791-1617-4D38-A937-34495FD4D760}" destId="{4FD80F03-0819-4A34-B788-ABE8A9A5EAE0}" srcOrd="0" destOrd="0" presId="urn:microsoft.com/office/officeart/2017/3/layout/HorizontalPathTimeline"/>
    <dgm:cxn modelId="{A4E7AB1D-39F9-4FB9-BCD5-F3E4A06F6E50}" type="presOf" srcId="{FC9310BA-15A0-45DA-8D42-A2B8C9D14338}" destId="{FB585751-9182-4A71-AA73-3E4AD0D7F1C6}" srcOrd="0" destOrd="0" presId="urn:microsoft.com/office/officeart/2017/3/layout/HorizontalPathTimeline"/>
    <dgm:cxn modelId="{74E62825-CCD6-43F7-8E2A-4AE501CCCE73}" srcId="{4CCC36CE-3AB6-44C0-B714-2FEEAAFBD479}" destId="{0BD7191F-0597-427F-AF6F-57E66D58BAE8}" srcOrd="0" destOrd="0" parTransId="{00E7AD90-EFA3-4B90-A0F2-2AE2F5AC154E}" sibTransId="{A822DA15-D382-46F8-896D-08FCB5699B5D}"/>
    <dgm:cxn modelId="{A39AC725-3B1C-491B-A682-51F89159E59D}" srcId="{7CE01975-44C4-4487-8EBE-65E4227478D4}" destId="{CC9A5525-CFBB-4994-BB1B-638EE33998D6}" srcOrd="0" destOrd="0" parTransId="{B032F702-F9FA-483F-9698-8816654A6BBD}" sibTransId="{ECF9A1D5-8FC2-4229-9563-20D88960FEB0}"/>
    <dgm:cxn modelId="{20758626-FEEF-45B2-9B13-78D576E8A064}" type="presOf" srcId="{A3238A06-3473-4301-9E45-F4CF3164B817}" destId="{7C1CE894-F84A-429C-831D-A7B4790C656D}" srcOrd="0" destOrd="0" presId="urn:microsoft.com/office/officeart/2017/3/layout/HorizontalPathTimeline"/>
    <dgm:cxn modelId="{6B3DD32C-79EE-47F0-9035-B64E44185D11}" type="presOf" srcId="{B8BF4CAA-2E53-4FDF-A2CB-46895D4D7058}" destId="{6F85010B-E0AF-4594-B054-2721593C5A02}" srcOrd="0" destOrd="0" presId="urn:microsoft.com/office/officeart/2017/3/layout/HorizontalPathTimeline"/>
    <dgm:cxn modelId="{B253AA30-02FF-4447-A685-3F65913D4950}" srcId="{7CE01975-44C4-4487-8EBE-65E4227478D4}" destId="{4FD37C13-9221-4D13-B3B0-30330B8917E6}" srcOrd="1" destOrd="0" parTransId="{DBCC9772-2037-4FE2-9487-FF3FEBD02542}" sibTransId="{A0F48FC6-EBFB-4BC3-B6D1-49C47731D092}"/>
    <dgm:cxn modelId="{B566DC34-C61E-47C7-88D8-67247638722A}" srcId="{7CE01975-44C4-4487-8EBE-65E4227478D4}" destId="{7CD19E08-60C7-4821-BAB2-190C451D437F}" srcOrd="9" destOrd="0" parTransId="{41DFAA33-DF5D-4A54-8E76-8E6AB676B8EC}" sibTransId="{239B6E2F-9E02-4582-BB0B-FAEC3BDFFB7C}"/>
    <dgm:cxn modelId="{2208963B-CDB4-4825-A089-9D7E23342396}" type="presOf" srcId="{6FDE95F6-30FF-4F5E-AD65-E2B7A9870194}" destId="{7225BAF4-3E63-4FE8-A996-F5D9AC246FB4}" srcOrd="0" destOrd="0" presId="urn:microsoft.com/office/officeart/2017/3/layout/HorizontalPathTimeline"/>
    <dgm:cxn modelId="{CC71E15E-F808-484A-9568-3B8791D7964E}" srcId="{8710C239-D472-4020-BCF4-CF5E5B2056FF}" destId="{C534BF0F-AC6B-419C-A6A3-386E3B9D9D8B}" srcOrd="0" destOrd="0" parTransId="{2D023B73-4972-4C45-B813-63942B250E56}" sibTransId="{125F98E4-41B4-4DAC-8659-CBCF3BFC82E5}"/>
    <dgm:cxn modelId="{B0465765-9DFC-4C9A-8921-CA1DA12D50EF}" srcId="{7CE01975-44C4-4487-8EBE-65E4227478D4}" destId="{8710C239-D472-4020-BCF4-CF5E5B2056FF}" srcOrd="5" destOrd="0" parTransId="{C772A246-146C-4980-B4BD-3D6FE446F312}" sibTransId="{E72219D8-17A3-4791-9DA7-A07100278A16}"/>
    <dgm:cxn modelId="{546C8D4A-529B-4563-A3C9-538FCAAFB346}" srcId="{7CD19E08-60C7-4821-BAB2-190C451D437F}" destId="{C1AC2D05-117F-4D57-BAA8-11EE05F648D3}" srcOrd="0" destOrd="0" parTransId="{1BF0E7A4-D5B7-4EC1-9585-4CF3F2BB2D7F}" sibTransId="{FF64B420-B833-4390-87C7-6687A66AF15C}"/>
    <dgm:cxn modelId="{53ECA06A-88FD-4FEA-B203-F71BDADB68A7}" type="presOf" srcId="{630C842D-0815-4883-91DB-944DF4EF0B2A}" destId="{A3F6F955-C338-459D-8354-C7E617359693}" srcOrd="0" destOrd="0" presId="urn:microsoft.com/office/officeart/2017/3/layout/HorizontalPathTimeline"/>
    <dgm:cxn modelId="{8A1F7375-CF03-412B-959C-BA44024F6408}" type="presOf" srcId="{CC9A5525-CFBB-4994-BB1B-638EE33998D6}" destId="{FD634140-16F6-488D-AC65-719981A6D93C}" srcOrd="0" destOrd="0" presId="urn:microsoft.com/office/officeart/2017/3/layout/HorizontalPathTimeline"/>
    <dgm:cxn modelId="{A353B157-7B50-4E27-896A-0EF0EB1167B9}" type="presOf" srcId="{5C40CA82-7F1F-4011-B417-1CEF0350B594}" destId="{E2FF6FE2-51B3-4D4A-B1D7-E3AABD14DDC9}" srcOrd="0" destOrd="0" presId="urn:microsoft.com/office/officeart/2017/3/layout/HorizontalPathTimeline"/>
    <dgm:cxn modelId="{9652CB77-6C93-4034-986A-F3AF4AABE5E6}" srcId="{29FC9384-99F9-4FB9-A74A-4B6B83270ED6}" destId="{B8BF4CAA-2E53-4FDF-A2CB-46895D4D7058}" srcOrd="0" destOrd="0" parTransId="{F195C426-1B3E-40ED-96BC-169ACAF1CB4F}" sibTransId="{92779C18-B638-45E8-87FB-D61817AD96FD}"/>
    <dgm:cxn modelId="{B00ACC7C-ECAE-476F-8115-4DAC2AB5AC7E}" srcId="{7CE01975-44C4-4487-8EBE-65E4227478D4}" destId="{4CCC36CE-3AB6-44C0-B714-2FEEAAFBD479}" srcOrd="7" destOrd="0" parTransId="{19B2C4C5-C34D-42A9-AE65-F62A5C4D9C0B}" sibTransId="{38BE352D-99F3-4396-A1EE-B7098C4A3274}"/>
    <dgm:cxn modelId="{8432F97C-AA87-420E-91CC-CF6FCC2EE094}" type="presOf" srcId="{ED40629A-6397-4B3B-BC4B-F59BA7B7BB4F}" destId="{1B6F2685-5C64-49B2-B9A4-A3552512A792}" srcOrd="0" destOrd="0" presId="urn:microsoft.com/office/officeart/2017/3/layout/HorizontalPathTimeline"/>
    <dgm:cxn modelId="{E80AA37F-52A4-4125-9DAF-32C7F52ED2D2}" srcId="{7CE01975-44C4-4487-8EBE-65E4227478D4}" destId="{29FC9384-99F9-4FB9-A74A-4B6B83270ED6}" srcOrd="6" destOrd="0" parTransId="{D61D2938-1DA4-47A5-8A99-D73FFD893C0D}" sibTransId="{9CD821F1-21F2-4809-BED7-6E277D7F97ED}"/>
    <dgm:cxn modelId="{A70F5481-3408-4B14-8788-63CAF819F99D}" srcId="{6FDE95F6-30FF-4F5E-AD65-E2B7A9870194}" destId="{FC9310BA-15A0-45DA-8D42-A2B8C9D14338}" srcOrd="0" destOrd="0" parTransId="{C8DC298B-3D10-44C8-80D6-10C731937A23}" sibTransId="{35AA42FB-60EA-4C91-9531-5010F7DD3A0C}"/>
    <dgm:cxn modelId="{E86F2488-C7E9-4FB5-A969-BA25F6CB28A8}" type="presOf" srcId="{D7A46B02-FCE6-4878-948A-D2AA9047114C}" destId="{92E072EE-1764-4DEE-99C1-EE7121ABB3B9}" srcOrd="0" destOrd="0" presId="urn:microsoft.com/office/officeart/2017/3/layout/HorizontalPathTimeline"/>
    <dgm:cxn modelId="{17DD7693-2EC8-4C92-830F-E46F095DAFC3}" srcId="{7CE01975-44C4-4487-8EBE-65E4227478D4}" destId="{5C40CA82-7F1F-4011-B417-1CEF0350B594}" srcOrd="2" destOrd="0" parTransId="{50AECF39-5BCA-4100-B3E9-F943E4A0E23D}" sibTransId="{531415A8-548D-4914-9FA7-9ED4CE7E7B9B}"/>
    <dgm:cxn modelId="{4CCDEB9A-7498-4076-B943-6F9F312CAFF8}" type="presOf" srcId="{8710C239-D472-4020-BCF4-CF5E5B2056FF}" destId="{A1BEA4BD-E81E-4482-9EA4-D1EBAC21F3F8}" srcOrd="0" destOrd="0" presId="urn:microsoft.com/office/officeart/2017/3/layout/HorizontalPathTimeline"/>
    <dgm:cxn modelId="{1D49119B-AFBF-46DA-A047-4333A42CBD9C}" type="presOf" srcId="{7CE01975-44C4-4487-8EBE-65E4227478D4}" destId="{AC16443A-2EDC-47D2-B7D2-A968A894C6DF}" srcOrd="0" destOrd="0" presId="urn:microsoft.com/office/officeart/2017/3/layout/HorizontalPathTimeline"/>
    <dgm:cxn modelId="{3259CBAB-2386-4584-8B3B-B559DB09DFC3}" srcId="{ED40629A-6397-4B3B-BC4B-F59BA7B7BB4F}" destId="{A3238A06-3473-4301-9E45-F4CF3164B817}" srcOrd="0" destOrd="0" parTransId="{60065174-DA2B-4989-BDAB-5F6C511790FA}" sibTransId="{D160B9DF-3158-4D7F-B9C6-752BBCCD0BE2}"/>
    <dgm:cxn modelId="{D57BA0B4-6387-48B4-8723-AF7494F41EFF}" srcId="{4FD37C13-9221-4D13-B3B0-30330B8917E6}" destId="{30677636-151B-41F3-BA21-2D4A4C2D05F8}" srcOrd="0" destOrd="0" parTransId="{2EB0A299-9963-4D27-BF3B-0FE2D7414619}" sibTransId="{9F0AC0FF-D53D-463E-8023-6B44CE5404F3}"/>
    <dgm:cxn modelId="{AA3958C7-B236-4DF8-B2AB-30C9953FE455}" srcId="{CC9A5525-CFBB-4994-BB1B-638EE33998D6}" destId="{EBE50791-1617-4D38-A937-34495FD4D760}" srcOrd="0" destOrd="0" parTransId="{451C5541-14BB-40DE-A736-D241AE675C73}" sibTransId="{360007ED-EEE0-4A0E-A2E0-73852DBB32C1}"/>
    <dgm:cxn modelId="{515361CB-7640-467E-B91C-D6B2836D9156}" srcId="{5C40CA82-7F1F-4011-B417-1CEF0350B594}" destId="{630C842D-0815-4883-91DB-944DF4EF0B2A}" srcOrd="0" destOrd="0" parTransId="{42B6B4CB-9F61-47F5-8C59-10E9E3822893}" sibTransId="{BDCAD9B6-95BA-4AC6-B841-775C47CC365D}"/>
    <dgm:cxn modelId="{5B9768D5-ABCC-41A9-9F71-01D6D0889AC2}" type="presOf" srcId="{4FD37C13-9221-4D13-B3B0-30330B8917E6}" destId="{56EAA982-155A-4553-9D4D-6844A952EF4D}" srcOrd="0" destOrd="0" presId="urn:microsoft.com/office/officeart/2017/3/layout/HorizontalPathTimeline"/>
    <dgm:cxn modelId="{6E4BE4DE-FBDF-4C95-AC89-F317CC3A78A0}" type="presOf" srcId="{F456CFF3-8935-4ABE-B197-918B7791215E}" destId="{36E182D7-21D7-4007-B4A7-091EF8BC2ACB}" srcOrd="0" destOrd="0" presId="urn:microsoft.com/office/officeart/2017/3/layout/HorizontalPathTimeline"/>
    <dgm:cxn modelId="{1D4A14E2-5FE8-4836-BF35-00F232EB156E}" srcId="{F456CFF3-8935-4ABE-B197-918B7791215E}" destId="{D7A46B02-FCE6-4878-948A-D2AA9047114C}" srcOrd="0" destOrd="0" parTransId="{F594F3A7-28C3-49D3-AF7E-F556BD2744C7}" sibTransId="{617D9C1D-1ED8-472E-BF39-69E3CD76B2CE}"/>
    <dgm:cxn modelId="{3B5FD5E7-08F8-4022-888E-31EAA892C96D}" srcId="{7CE01975-44C4-4487-8EBE-65E4227478D4}" destId="{ED40629A-6397-4B3B-BC4B-F59BA7B7BB4F}" srcOrd="3" destOrd="0" parTransId="{1B70AC9A-87E0-497A-AD10-B30DC06D795C}" sibTransId="{11FCA557-F324-4EDF-AB96-2E9E416B559E}"/>
    <dgm:cxn modelId="{4A21C9EB-4FF0-41C0-8E1D-8FAB4F642CFC}" type="presOf" srcId="{30677636-151B-41F3-BA21-2D4A4C2D05F8}" destId="{1AAEF9F9-657A-4C2F-A3BE-D2FD7CCAC5BC}" srcOrd="0" destOrd="0" presId="urn:microsoft.com/office/officeart/2017/3/layout/HorizontalPathTimeline"/>
    <dgm:cxn modelId="{752A23ED-1B78-420D-8D7A-D8FFA658A249}" type="presOf" srcId="{7CD19E08-60C7-4821-BAB2-190C451D437F}" destId="{65A9FB86-ECD4-4F78-BE2F-3F85319A6132}" srcOrd="0" destOrd="0" presId="urn:microsoft.com/office/officeart/2017/3/layout/HorizontalPathTimeline"/>
    <dgm:cxn modelId="{2B8ED3F3-6844-44E8-8A2C-7F10D0BCB96D}" type="presOf" srcId="{4CCC36CE-3AB6-44C0-B714-2FEEAAFBD479}" destId="{1679B413-1949-4230-A072-74B7B045845C}" srcOrd="0" destOrd="0" presId="urn:microsoft.com/office/officeart/2017/3/layout/HorizontalPathTimeline"/>
    <dgm:cxn modelId="{010C57F5-5405-4A99-8632-A1ACBB703BB4}" srcId="{7CE01975-44C4-4487-8EBE-65E4227478D4}" destId="{F456CFF3-8935-4ABE-B197-918B7791215E}" srcOrd="8" destOrd="0" parTransId="{BAEDEA9F-0251-4BF7-816A-E91EDF0D62EA}" sibTransId="{521C36BA-6B5D-4CC1-ABC9-405AAA420883}"/>
    <dgm:cxn modelId="{508770FF-6191-4AF2-9B8C-46AC06FC26EF}" srcId="{7CE01975-44C4-4487-8EBE-65E4227478D4}" destId="{6FDE95F6-30FF-4F5E-AD65-E2B7A9870194}" srcOrd="4" destOrd="0" parTransId="{06F07D2F-22C4-4A4D-86AA-C6F9B5B9AECD}" sibTransId="{2422A861-D928-4B25-B517-A857EF918465}"/>
    <dgm:cxn modelId="{160969D0-E9C6-4317-BF51-DB254615F363}" type="presParOf" srcId="{AC16443A-2EDC-47D2-B7D2-A968A894C6DF}" destId="{0973BF03-9638-4AE8-A7BA-B5CAEDB66668}" srcOrd="0" destOrd="0" presId="urn:microsoft.com/office/officeart/2017/3/layout/HorizontalPathTimeline"/>
    <dgm:cxn modelId="{0FDA2D25-FFCE-4D87-98B4-3D27B0EEACDA}" type="presParOf" srcId="{AC16443A-2EDC-47D2-B7D2-A968A894C6DF}" destId="{8F816B19-A3F7-4DA5-AD7D-5BDBFA317723}" srcOrd="1" destOrd="0" presId="urn:microsoft.com/office/officeart/2017/3/layout/HorizontalPathTimeline"/>
    <dgm:cxn modelId="{9A9DCB98-3487-4262-95B2-371869E9FD8D}" type="presParOf" srcId="{8F816B19-A3F7-4DA5-AD7D-5BDBFA317723}" destId="{8CF250BD-C508-422E-A6D8-A762FB2E7F9C}" srcOrd="0" destOrd="0" presId="urn:microsoft.com/office/officeart/2017/3/layout/HorizontalPathTimeline"/>
    <dgm:cxn modelId="{77C4F3BF-C585-447B-BEE4-F90C54DBD29F}" type="presParOf" srcId="{8CF250BD-C508-422E-A6D8-A762FB2E7F9C}" destId="{FD634140-16F6-488D-AC65-719981A6D93C}" srcOrd="0" destOrd="0" presId="urn:microsoft.com/office/officeart/2017/3/layout/HorizontalPathTimeline"/>
    <dgm:cxn modelId="{71389CFF-94FD-445C-AC73-F62336B87653}" type="presParOf" srcId="{8CF250BD-C508-422E-A6D8-A762FB2E7F9C}" destId="{63878EF5-1D93-4E1D-A01E-6A5091315568}" srcOrd="1" destOrd="0" presId="urn:microsoft.com/office/officeart/2017/3/layout/HorizontalPathTimeline"/>
    <dgm:cxn modelId="{5184C4E0-F2B6-411E-8021-AF409C5CCC4C}" type="presParOf" srcId="{63878EF5-1D93-4E1D-A01E-6A5091315568}" destId="{4FD80F03-0819-4A34-B788-ABE8A9A5EAE0}" srcOrd="0" destOrd="0" presId="urn:microsoft.com/office/officeart/2017/3/layout/HorizontalPathTimeline"/>
    <dgm:cxn modelId="{166023DF-C950-4D40-8B9C-53481B227591}" type="presParOf" srcId="{63878EF5-1D93-4E1D-A01E-6A5091315568}" destId="{D4B6B661-359B-4349-A5AD-5D2222C66834}" srcOrd="1" destOrd="0" presId="urn:microsoft.com/office/officeart/2017/3/layout/HorizontalPathTimeline"/>
    <dgm:cxn modelId="{BFD50F55-98EE-4DFD-B862-65BAA542AD4C}" type="presParOf" srcId="{8CF250BD-C508-422E-A6D8-A762FB2E7F9C}" destId="{0C15C57C-83A8-438E-89D9-BDD6ADA8F8A4}" srcOrd="2" destOrd="0" presId="urn:microsoft.com/office/officeart/2017/3/layout/HorizontalPathTimeline"/>
    <dgm:cxn modelId="{B4A082F9-5FE0-4217-B9C8-DC33F71945A7}" type="presParOf" srcId="{8CF250BD-C508-422E-A6D8-A762FB2E7F9C}" destId="{D219A0F0-3663-4D16-A645-E38EF917CE2C}" srcOrd="3" destOrd="0" presId="urn:microsoft.com/office/officeart/2017/3/layout/HorizontalPathTimeline"/>
    <dgm:cxn modelId="{3BCEE771-F307-477C-AA20-E6D0DF0E3814}" type="presParOf" srcId="{8CF250BD-C508-422E-A6D8-A762FB2E7F9C}" destId="{36AADA05-80EE-4A35-94E1-E63D46F52E8F}" srcOrd="4" destOrd="0" presId="urn:microsoft.com/office/officeart/2017/3/layout/HorizontalPathTimeline"/>
    <dgm:cxn modelId="{3A51555C-B68D-4136-A20E-A8FC2076973E}" type="presParOf" srcId="{8F816B19-A3F7-4DA5-AD7D-5BDBFA317723}" destId="{18D0F6E0-28FA-4E12-969C-E0C067F16A51}" srcOrd="1" destOrd="0" presId="urn:microsoft.com/office/officeart/2017/3/layout/HorizontalPathTimeline"/>
    <dgm:cxn modelId="{9A620F1C-6A9B-46DC-8AB2-D4B1BB4D34D8}" type="presParOf" srcId="{8F816B19-A3F7-4DA5-AD7D-5BDBFA317723}" destId="{66CFFF31-A78F-4CC8-9359-D0CA3C0D1E78}" srcOrd="2" destOrd="0" presId="urn:microsoft.com/office/officeart/2017/3/layout/HorizontalPathTimeline"/>
    <dgm:cxn modelId="{593C46A5-0203-4C09-B3CC-96C64EBEDC4C}" type="presParOf" srcId="{66CFFF31-A78F-4CC8-9359-D0CA3C0D1E78}" destId="{56EAA982-155A-4553-9D4D-6844A952EF4D}" srcOrd="0" destOrd="0" presId="urn:microsoft.com/office/officeart/2017/3/layout/HorizontalPathTimeline"/>
    <dgm:cxn modelId="{9999D413-6706-492B-86DD-8CBE56DF4386}" type="presParOf" srcId="{66CFFF31-A78F-4CC8-9359-D0CA3C0D1E78}" destId="{0FB096AA-9431-4CF5-9031-AEA72DF61D1F}" srcOrd="1" destOrd="0" presId="urn:microsoft.com/office/officeart/2017/3/layout/HorizontalPathTimeline"/>
    <dgm:cxn modelId="{B782DF28-E791-4AC9-A956-1C304D1169EA}" type="presParOf" srcId="{0FB096AA-9431-4CF5-9031-AEA72DF61D1F}" destId="{1AAEF9F9-657A-4C2F-A3BE-D2FD7CCAC5BC}" srcOrd="0" destOrd="0" presId="urn:microsoft.com/office/officeart/2017/3/layout/HorizontalPathTimeline"/>
    <dgm:cxn modelId="{75D4DBB7-85C8-431C-B8D1-7CE8997C4C6D}" type="presParOf" srcId="{0FB096AA-9431-4CF5-9031-AEA72DF61D1F}" destId="{7D2E3F11-60FF-4D6F-80B9-F975CC632017}" srcOrd="1" destOrd="0" presId="urn:microsoft.com/office/officeart/2017/3/layout/HorizontalPathTimeline"/>
    <dgm:cxn modelId="{FA0135E4-CE12-4EC3-9B12-38AA0929A86C}" type="presParOf" srcId="{66CFFF31-A78F-4CC8-9359-D0CA3C0D1E78}" destId="{1C0992DD-DB45-4FAC-A2B1-AAA2688280AF}" srcOrd="2" destOrd="0" presId="urn:microsoft.com/office/officeart/2017/3/layout/HorizontalPathTimeline"/>
    <dgm:cxn modelId="{33DCDD67-3B66-4F44-BD39-777791433082}" type="presParOf" srcId="{66CFFF31-A78F-4CC8-9359-D0CA3C0D1E78}" destId="{CBD950D4-8A1C-4B32-8840-4208F9C4C4C6}" srcOrd="3" destOrd="0" presId="urn:microsoft.com/office/officeart/2017/3/layout/HorizontalPathTimeline"/>
    <dgm:cxn modelId="{72438DA5-74D2-45EC-91D8-03B0BB7CEB9E}" type="presParOf" srcId="{66CFFF31-A78F-4CC8-9359-D0CA3C0D1E78}" destId="{C8736464-F379-4D98-9992-4B24316EAEDD}" srcOrd="4" destOrd="0" presId="urn:microsoft.com/office/officeart/2017/3/layout/HorizontalPathTimeline"/>
    <dgm:cxn modelId="{D45E8A0E-BADA-4344-A829-7B06AE57F501}" type="presParOf" srcId="{8F816B19-A3F7-4DA5-AD7D-5BDBFA317723}" destId="{0195733F-B3CD-42D7-AE09-2033A813F299}" srcOrd="3" destOrd="0" presId="urn:microsoft.com/office/officeart/2017/3/layout/HorizontalPathTimeline"/>
    <dgm:cxn modelId="{CEF16F60-6C10-4D0B-A436-C64B9BD676DF}" type="presParOf" srcId="{8F816B19-A3F7-4DA5-AD7D-5BDBFA317723}" destId="{6953AFFF-AB92-4230-98E7-42AE1FDE909C}" srcOrd="4" destOrd="0" presId="urn:microsoft.com/office/officeart/2017/3/layout/HorizontalPathTimeline"/>
    <dgm:cxn modelId="{482D13A1-46A4-4788-BE80-D5983B1E07D7}" type="presParOf" srcId="{6953AFFF-AB92-4230-98E7-42AE1FDE909C}" destId="{E2FF6FE2-51B3-4D4A-B1D7-E3AABD14DDC9}" srcOrd="0" destOrd="0" presId="urn:microsoft.com/office/officeart/2017/3/layout/HorizontalPathTimeline"/>
    <dgm:cxn modelId="{1BC2FADD-9AEC-4E49-B775-EB80CEC8796B}" type="presParOf" srcId="{6953AFFF-AB92-4230-98E7-42AE1FDE909C}" destId="{573856E6-F727-4A49-BD79-D8FF24A7B82D}" srcOrd="1" destOrd="0" presId="urn:microsoft.com/office/officeart/2017/3/layout/HorizontalPathTimeline"/>
    <dgm:cxn modelId="{FF94FBFC-E133-48CE-8F95-3B6C4F04133E}" type="presParOf" srcId="{573856E6-F727-4A49-BD79-D8FF24A7B82D}" destId="{A3F6F955-C338-459D-8354-C7E617359693}" srcOrd="0" destOrd="0" presId="urn:microsoft.com/office/officeart/2017/3/layout/HorizontalPathTimeline"/>
    <dgm:cxn modelId="{20288001-F604-4C97-B08D-F7846CEB56F2}" type="presParOf" srcId="{573856E6-F727-4A49-BD79-D8FF24A7B82D}" destId="{E6E32E81-5630-4399-A487-C9FF0ACE1011}" srcOrd="1" destOrd="0" presId="urn:microsoft.com/office/officeart/2017/3/layout/HorizontalPathTimeline"/>
    <dgm:cxn modelId="{FAC86294-CE02-4AC7-AA59-973D040D3B4E}" type="presParOf" srcId="{6953AFFF-AB92-4230-98E7-42AE1FDE909C}" destId="{9789463D-2459-4506-BC9F-0B042DC627DD}" srcOrd="2" destOrd="0" presId="urn:microsoft.com/office/officeart/2017/3/layout/HorizontalPathTimeline"/>
    <dgm:cxn modelId="{69A89B1B-1170-40EA-BDD2-AC22FA766E9A}" type="presParOf" srcId="{6953AFFF-AB92-4230-98E7-42AE1FDE909C}" destId="{13120130-1FFA-46E4-951C-ED435227C24C}" srcOrd="3" destOrd="0" presId="urn:microsoft.com/office/officeart/2017/3/layout/HorizontalPathTimeline"/>
    <dgm:cxn modelId="{F2EED13E-CBDF-426F-8047-0740AD73985B}" type="presParOf" srcId="{6953AFFF-AB92-4230-98E7-42AE1FDE909C}" destId="{3BCEB172-076C-4CCC-A4C5-AB49C05DD6D2}" srcOrd="4" destOrd="0" presId="urn:microsoft.com/office/officeart/2017/3/layout/HorizontalPathTimeline"/>
    <dgm:cxn modelId="{067A9DA6-5E6F-4211-8038-7ED439077CEA}" type="presParOf" srcId="{8F816B19-A3F7-4DA5-AD7D-5BDBFA317723}" destId="{9B1FEA0E-A4BF-4FDC-B94A-CE45445C7E0A}" srcOrd="5" destOrd="0" presId="urn:microsoft.com/office/officeart/2017/3/layout/HorizontalPathTimeline"/>
    <dgm:cxn modelId="{2372FB56-53C8-4DA9-9D95-DCF5BD7427DB}" type="presParOf" srcId="{8F816B19-A3F7-4DA5-AD7D-5BDBFA317723}" destId="{53E2B6A7-4BD7-4DEC-B40B-970EE017F1F3}" srcOrd="6" destOrd="0" presId="urn:microsoft.com/office/officeart/2017/3/layout/HorizontalPathTimeline"/>
    <dgm:cxn modelId="{6BB32386-5B58-4169-8B5D-11AC05AB186D}" type="presParOf" srcId="{53E2B6A7-4BD7-4DEC-B40B-970EE017F1F3}" destId="{1B6F2685-5C64-49B2-B9A4-A3552512A792}" srcOrd="0" destOrd="0" presId="urn:microsoft.com/office/officeart/2017/3/layout/HorizontalPathTimeline"/>
    <dgm:cxn modelId="{BD95FB27-9B9C-4B5E-85AA-E0C2CA8C7B27}" type="presParOf" srcId="{53E2B6A7-4BD7-4DEC-B40B-970EE017F1F3}" destId="{5518EF69-E572-49C3-BC7D-47EED775AB39}" srcOrd="1" destOrd="0" presId="urn:microsoft.com/office/officeart/2017/3/layout/HorizontalPathTimeline"/>
    <dgm:cxn modelId="{95B2C92B-9850-4048-827E-75D31A4F19F4}" type="presParOf" srcId="{5518EF69-E572-49C3-BC7D-47EED775AB39}" destId="{7C1CE894-F84A-429C-831D-A7B4790C656D}" srcOrd="0" destOrd="0" presId="urn:microsoft.com/office/officeart/2017/3/layout/HorizontalPathTimeline"/>
    <dgm:cxn modelId="{46BD0562-CB1F-4F80-A095-C38F16E9BBCA}" type="presParOf" srcId="{5518EF69-E572-49C3-BC7D-47EED775AB39}" destId="{9650982E-CC28-40E9-9FDA-1A85DEF9F9B7}" srcOrd="1" destOrd="0" presId="urn:microsoft.com/office/officeart/2017/3/layout/HorizontalPathTimeline"/>
    <dgm:cxn modelId="{6CEE4DE3-E8B2-433F-A97F-34487AC58C57}" type="presParOf" srcId="{53E2B6A7-4BD7-4DEC-B40B-970EE017F1F3}" destId="{8E6455E2-6462-4DA7-969B-4EB78DF7A42A}" srcOrd="2" destOrd="0" presId="urn:microsoft.com/office/officeart/2017/3/layout/HorizontalPathTimeline"/>
    <dgm:cxn modelId="{C6A9C15B-5805-4F5A-9350-3735FCFD48FE}" type="presParOf" srcId="{53E2B6A7-4BD7-4DEC-B40B-970EE017F1F3}" destId="{79F1F905-2855-403A-A818-06DE4E49234D}" srcOrd="3" destOrd="0" presId="urn:microsoft.com/office/officeart/2017/3/layout/HorizontalPathTimeline"/>
    <dgm:cxn modelId="{1AD31600-71CC-4C19-917E-BA1494E62B4D}" type="presParOf" srcId="{53E2B6A7-4BD7-4DEC-B40B-970EE017F1F3}" destId="{45A619EA-336C-49DD-84F9-C85C101A68DA}" srcOrd="4" destOrd="0" presId="urn:microsoft.com/office/officeart/2017/3/layout/HorizontalPathTimeline"/>
    <dgm:cxn modelId="{BAA3FC5B-3FD6-4288-B75A-1E4AA041FA7D}" type="presParOf" srcId="{8F816B19-A3F7-4DA5-AD7D-5BDBFA317723}" destId="{D4E8F89E-D716-4004-8190-5BD46D5DBE49}" srcOrd="7" destOrd="0" presId="urn:microsoft.com/office/officeart/2017/3/layout/HorizontalPathTimeline"/>
    <dgm:cxn modelId="{D34DC962-6800-414A-A4D1-9BA377B8EAFD}" type="presParOf" srcId="{8F816B19-A3F7-4DA5-AD7D-5BDBFA317723}" destId="{198638E7-4D93-472D-8EF7-D536F9F2B3A1}" srcOrd="8" destOrd="0" presId="urn:microsoft.com/office/officeart/2017/3/layout/HorizontalPathTimeline"/>
    <dgm:cxn modelId="{573129CE-3D9B-4072-B102-A3C36755687A}" type="presParOf" srcId="{198638E7-4D93-472D-8EF7-D536F9F2B3A1}" destId="{7225BAF4-3E63-4FE8-A996-F5D9AC246FB4}" srcOrd="0" destOrd="0" presId="urn:microsoft.com/office/officeart/2017/3/layout/HorizontalPathTimeline"/>
    <dgm:cxn modelId="{5C545CEE-8DA8-4107-9D3A-0B155D5E7349}" type="presParOf" srcId="{198638E7-4D93-472D-8EF7-D536F9F2B3A1}" destId="{FF40C310-CD81-45E8-A1CC-1C9AED1522F5}" srcOrd="1" destOrd="0" presId="urn:microsoft.com/office/officeart/2017/3/layout/HorizontalPathTimeline"/>
    <dgm:cxn modelId="{41516DB6-09E8-4E13-B9CE-9953CF5653E9}" type="presParOf" srcId="{FF40C310-CD81-45E8-A1CC-1C9AED1522F5}" destId="{FB585751-9182-4A71-AA73-3E4AD0D7F1C6}" srcOrd="0" destOrd="0" presId="urn:microsoft.com/office/officeart/2017/3/layout/HorizontalPathTimeline"/>
    <dgm:cxn modelId="{08CA514D-333B-4D92-BE5A-081B5EF95C16}" type="presParOf" srcId="{FF40C310-CD81-45E8-A1CC-1C9AED1522F5}" destId="{21F8021E-3CC7-465F-86A5-E46BF208B1B1}" srcOrd="1" destOrd="0" presId="urn:microsoft.com/office/officeart/2017/3/layout/HorizontalPathTimeline"/>
    <dgm:cxn modelId="{1DAC20B2-33CC-48B6-8687-AFE24AD28A54}" type="presParOf" srcId="{198638E7-4D93-472D-8EF7-D536F9F2B3A1}" destId="{26DFB674-A087-49B9-9C0A-58485D674A4F}" srcOrd="2" destOrd="0" presId="urn:microsoft.com/office/officeart/2017/3/layout/HorizontalPathTimeline"/>
    <dgm:cxn modelId="{10B92E2D-2C8D-4AE7-A132-2EDDFA7C8E3E}" type="presParOf" srcId="{198638E7-4D93-472D-8EF7-D536F9F2B3A1}" destId="{A99B92C7-AE98-41BF-89B3-79BEA56E2D3F}" srcOrd="3" destOrd="0" presId="urn:microsoft.com/office/officeart/2017/3/layout/HorizontalPathTimeline"/>
    <dgm:cxn modelId="{121B8F51-DD28-4106-A500-E74B6DB04444}" type="presParOf" srcId="{198638E7-4D93-472D-8EF7-D536F9F2B3A1}" destId="{607897A0-719C-416C-98C5-DDC31E5DD772}" srcOrd="4" destOrd="0" presId="urn:microsoft.com/office/officeart/2017/3/layout/HorizontalPathTimeline"/>
    <dgm:cxn modelId="{D1437492-018B-40E7-82E4-0B97BCA55E0D}" type="presParOf" srcId="{8F816B19-A3F7-4DA5-AD7D-5BDBFA317723}" destId="{808E1068-C770-429A-BF5E-7968A4EBE7F0}" srcOrd="9" destOrd="0" presId="urn:microsoft.com/office/officeart/2017/3/layout/HorizontalPathTimeline"/>
    <dgm:cxn modelId="{E8614F37-0F0E-4379-8067-1CA4E04244F7}" type="presParOf" srcId="{8F816B19-A3F7-4DA5-AD7D-5BDBFA317723}" destId="{40A8C93F-192E-44B8-AE1F-0C2966C65D74}" srcOrd="10" destOrd="0" presId="urn:microsoft.com/office/officeart/2017/3/layout/HorizontalPathTimeline"/>
    <dgm:cxn modelId="{83BEF61B-2255-490D-9431-54EFC996FD4E}" type="presParOf" srcId="{40A8C93F-192E-44B8-AE1F-0C2966C65D74}" destId="{A1BEA4BD-E81E-4482-9EA4-D1EBAC21F3F8}" srcOrd="0" destOrd="0" presId="urn:microsoft.com/office/officeart/2017/3/layout/HorizontalPathTimeline"/>
    <dgm:cxn modelId="{CB897C19-BDBD-4140-8AE4-1E8C10C63B88}" type="presParOf" srcId="{40A8C93F-192E-44B8-AE1F-0C2966C65D74}" destId="{31C86F11-340D-459F-BBD6-41A5DE1A1419}" srcOrd="1" destOrd="0" presId="urn:microsoft.com/office/officeart/2017/3/layout/HorizontalPathTimeline"/>
    <dgm:cxn modelId="{C4F9753E-649B-4CB6-ADAE-A24D6F0F84A3}" type="presParOf" srcId="{31C86F11-340D-459F-BBD6-41A5DE1A1419}" destId="{1C0DD670-0C5E-46B4-90FB-918E034F8DC5}" srcOrd="0" destOrd="0" presId="urn:microsoft.com/office/officeart/2017/3/layout/HorizontalPathTimeline"/>
    <dgm:cxn modelId="{7865FAD5-F56F-45EA-AED9-C01ED41EECEA}" type="presParOf" srcId="{31C86F11-340D-459F-BBD6-41A5DE1A1419}" destId="{EEB50F80-80FF-4BA4-801D-6C8258653FEB}" srcOrd="1" destOrd="0" presId="urn:microsoft.com/office/officeart/2017/3/layout/HorizontalPathTimeline"/>
    <dgm:cxn modelId="{52DB04E5-68DC-41C0-B6EB-587F5619B864}" type="presParOf" srcId="{40A8C93F-192E-44B8-AE1F-0C2966C65D74}" destId="{2BEBD54F-AB69-4B33-9B5F-A56F8210AD90}" srcOrd="2" destOrd="0" presId="urn:microsoft.com/office/officeart/2017/3/layout/HorizontalPathTimeline"/>
    <dgm:cxn modelId="{2B9F14D5-BB7D-4F42-B4E8-65A7E27434A1}" type="presParOf" srcId="{40A8C93F-192E-44B8-AE1F-0C2966C65D74}" destId="{41BEE672-C77D-4284-86F8-7619653C1F90}" srcOrd="3" destOrd="0" presId="urn:microsoft.com/office/officeart/2017/3/layout/HorizontalPathTimeline"/>
    <dgm:cxn modelId="{D3D1D689-0212-4CE9-AEBD-5D02C2EC610C}" type="presParOf" srcId="{40A8C93F-192E-44B8-AE1F-0C2966C65D74}" destId="{6E2B7F3E-B0A0-4C2A-9D51-CAAEE71B0811}" srcOrd="4" destOrd="0" presId="urn:microsoft.com/office/officeart/2017/3/layout/HorizontalPathTimeline"/>
    <dgm:cxn modelId="{50DF2589-99D3-484D-B85D-38ABC4C85945}" type="presParOf" srcId="{8F816B19-A3F7-4DA5-AD7D-5BDBFA317723}" destId="{BF371668-540F-4112-9BEA-989E7F83CC5D}" srcOrd="11" destOrd="0" presId="urn:microsoft.com/office/officeart/2017/3/layout/HorizontalPathTimeline"/>
    <dgm:cxn modelId="{C199D09F-7FC2-4849-895E-556D7559A65A}" type="presParOf" srcId="{8F816B19-A3F7-4DA5-AD7D-5BDBFA317723}" destId="{8A89B57C-42E7-4986-A07D-64FCFE154535}" srcOrd="12" destOrd="0" presId="urn:microsoft.com/office/officeart/2017/3/layout/HorizontalPathTimeline"/>
    <dgm:cxn modelId="{0877D56F-3478-45F3-AAF8-EE1CCA422E2A}" type="presParOf" srcId="{8A89B57C-42E7-4986-A07D-64FCFE154535}" destId="{BFBF6831-7F43-489D-8BEC-DB24B35F7E06}" srcOrd="0" destOrd="0" presId="urn:microsoft.com/office/officeart/2017/3/layout/HorizontalPathTimeline"/>
    <dgm:cxn modelId="{60CC7331-9EFC-49AA-8941-3E32061B3659}" type="presParOf" srcId="{8A89B57C-42E7-4986-A07D-64FCFE154535}" destId="{40DEEBB9-C1FA-4136-B467-67A9F7CE444D}" srcOrd="1" destOrd="0" presId="urn:microsoft.com/office/officeart/2017/3/layout/HorizontalPathTimeline"/>
    <dgm:cxn modelId="{6A0EF041-26AD-4D4C-A703-F9A3A2218B76}" type="presParOf" srcId="{40DEEBB9-C1FA-4136-B467-67A9F7CE444D}" destId="{6F85010B-E0AF-4594-B054-2721593C5A02}" srcOrd="0" destOrd="0" presId="urn:microsoft.com/office/officeart/2017/3/layout/HorizontalPathTimeline"/>
    <dgm:cxn modelId="{5AC09878-0D46-469D-8296-F4F73F34B4D0}" type="presParOf" srcId="{40DEEBB9-C1FA-4136-B467-67A9F7CE444D}" destId="{F2CD56D2-27D2-49DE-96F3-DECF6F216D35}" srcOrd="1" destOrd="0" presId="urn:microsoft.com/office/officeart/2017/3/layout/HorizontalPathTimeline"/>
    <dgm:cxn modelId="{15C176FF-521D-457D-B7C9-62010D99AC74}" type="presParOf" srcId="{8A89B57C-42E7-4986-A07D-64FCFE154535}" destId="{3630F3FB-4A95-4997-852B-E1F18F136688}" srcOrd="2" destOrd="0" presId="urn:microsoft.com/office/officeart/2017/3/layout/HorizontalPathTimeline"/>
    <dgm:cxn modelId="{0B4D122C-099A-4C8F-ABDC-CC84BA20F78B}" type="presParOf" srcId="{8A89B57C-42E7-4986-A07D-64FCFE154535}" destId="{A70F6C46-3B19-4550-8020-837A2D1FD86C}" srcOrd="3" destOrd="0" presId="urn:microsoft.com/office/officeart/2017/3/layout/HorizontalPathTimeline"/>
    <dgm:cxn modelId="{06589ED2-C2DF-4AAB-8A51-A16545773247}" type="presParOf" srcId="{8A89B57C-42E7-4986-A07D-64FCFE154535}" destId="{A005FF78-DA1C-4DF5-86B3-D5BE86FB8688}" srcOrd="4" destOrd="0" presId="urn:microsoft.com/office/officeart/2017/3/layout/HorizontalPathTimeline"/>
    <dgm:cxn modelId="{62A01272-1CF0-463F-B724-C5283C7EB86B}" type="presParOf" srcId="{8F816B19-A3F7-4DA5-AD7D-5BDBFA317723}" destId="{46CF5A13-761C-490F-8ABD-C396E27367D2}" srcOrd="13" destOrd="0" presId="urn:microsoft.com/office/officeart/2017/3/layout/HorizontalPathTimeline"/>
    <dgm:cxn modelId="{925C5233-0FC6-4DA1-BED9-500B478CDFF1}" type="presParOf" srcId="{8F816B19-A3F7-4DA5-AD7D-5BDBFA317723}" destId="{548F43FD-4F75-4AD8-9EB9-4320A26C0AED}" srcOrd="14" destOrd="0" presId="urn:microsoft.com/office/officeart/2017/3/layout/HorizontalPathTimeline"/>
    <dgm:cxn modelId="{235790F8-1988-4D0F-8C05-0ECBA0E092D9}" type="presParOf" srcId="{548F43FD-4F75-4AD8-9EB9-4320A26C0AED}" destId="{1679B413-1949-4230-A072-74B7B045845C}" srcOrd="0" destOrd="0" presId="urn:microsoft.com/office/officeart/2017/3/layout/HorizontalPathTimeline"/>
    <dgm:cxn modelId="{766412A9-01E9-416F-943F-D3F80B3617D4}" type="presParOf" srcId="{548F43FD-4F75-4AD8-9EB9-4320A26C0AED}" destId="{F866F3A6-BC2B-4F9F-9EF9-3EC4D0690FA8}" srcOrd="1" destOrd="0" presId="urn:microsoft.com/office/officeart/2017/3/layout/HorizontalPathTimeline"/>
    <dgm:cxn modelId="{2E7288E6-FE18-4E21-B67C-01D76459E089}" type="presParOf" srcId="{F866F3A6-BC2B-4F9F-9EF9-3EC4D0690FA8}" destId="{DBB28F1B-E643-421E-8EA2-BBA2265E0330}" srcOrd="0" destOrd="0" presId="urn:microsoft.com/office/officeart/2017/3/layout/HorizontalPathTimeline"/>
    <dgm:cxn modelId="{5F81130C-EFC8-4F47-B028-7EE421925C39}" type="presParOf" srcId="{F866F3A6-BC2B-4F9F-9EF9-3EC4D0690FA8}" destId="{0DA2724E-B43A-4076-8B54-C35B2E433B6F}" srcOrd="1" destOrd="0" presId="urn:microsoft.com/office/officeart/2017/3/layout/HorizontalPathTimeline"/>
    <dgm:cxn modelId="{216F16D1-A1FF-4FE9-98E9-61A31F9A3EDD}" type="presParOf" srcId="{548F43FD-4F75-4AD8-9EB9-4320A26C0AED}" destId="{8C9AA533-4C15-4955-9E9F-09AD1956DA14}" srcOrd="2" destOrd="0" presId="urn:microsoft.com/office/officeart/2017/3/layout/HorizontalPathTimeline"/>
    <dgm:cxn modelId="{8E36AB20-F64E-48E7-9297-09DC05708B36}" type="presParOf" srcId="{548F43FD-4F75-4AD8-9EB9-4320A26C0AED}" destId="{CB131E57-EB72-437C-9E54-3ABEDDC9EF42}" srcOrd="3" destOrd="0" presId="urn:microsoft.com/office/officeart/2017/3/layout/HorizontalPathTimeline"/>
    <dgm:cxn modelId="{0F9DB50B-0A0B-46B7-BDD5-DA58F34568CD}" type="presParOf" srcId="{548F43FD-4F75-4AD8-9EB9-4320A26C0AED}" destId="{E8E9F2CF-AF8D-45EA-844D-6C9B3EF34726}" srcOrd="4" destOrd="0" presId="urn:microsoft.com/office/officeart/2017/3/layout/HorizontalPathTimeline"/>
    <dgm:cxn modelId="{AC1549D4-6D7C-48AA-977C-A8DBD74C29D8}" type="presParOf" srcId="{8F816B19-A3F7-4DA5-AD7D-5BDBFA317723}" destId="{5D6DB5C0-30A8-40B3-B705-136B609D4F52}" srcOrd="15" destOrd="0" presId="urn:microsoft.com/office/officeart/2017/3/layout/HorizontalPathTimeline"/>
    <dgm:cxn modelId="{3D34B4BF-A6CA-459C-A7B1-05DFC1A5AB1F}" type="presParOf" srcId="{8F816B19-A3F7-4DA5-AD7D-5BDBFA317723}" destId="{A9488781-0765-47BB-9A8B-3A12A750C1C8}" srcOrd="16" destOrd="0" presId="urn:microsoft.com/office/officeart/2017/3/layout/HorizontalPathTimeline"/>
    <dgm:cxn modelId="{32A81DA9-DE90-4E15-953B-020D18C636D1}" type="presParOf" srcId="{A9488781-0765-47BB-9A8B-3A12A750C1C8}" destId="{36E182D7-21D7-4007-B4A7-091EF8BC2ACB}" srcOrd="0" destOrd="0" presId="urn:microsoft.com/office/officeart/2017/3/layout/HorizontalPathTimeline"/>
    <dgm:cxn modelId="{6E366D77-B16C-4D53-A10D-88B9544F284E}" type="presParOf" srcId="{A9488781-0765-47BB-9A8B-3A12A750C1C8}" destId="{C8C5985B-A928-48C2-A392-CB13FD149A64}" srcOrd="1" destOrd="0" presId="urn:microsoft.com/office/officeart/2017/3/layout/HorizontalPathTimeline"/>
    <dgm:cxn modelId="{71A4A5B1-BEA5-495B-A214-C332A23945F3}" type="presParOf" srcId="{C8C5985B-A928-48C2-A392-CB13FD149A64}" destId="{92E072EE-1764-4DEE-99C1-EE7121ABB3B9}" srcOrd="0" destOrd="0" presId="urn:microsoft.com/office/officeart/2017/3/layout/HorizontalPathTimeline"/>
    <dgm:cxn modelId="{A86663F1-D8DD-40E5-B6F0-ACCEBB1E8E4E}" type="presParOf" srcId="{C8C5985B-A928-48C2-A392-CB13FD149A64}" destId="{5E208317-1602-4C98-ACE9-866E9EA67E80}" srcOrd="1" destOrd="0" presId="urn:microsoft.com/office/officeart/2017/3/layout/HorizontalPathTimeline"/>
    <dgm:cxn modelId="{ACA600E0-13DA-41FA-A27D-2D487D474779}" type="presParOf" srcId="{A9488781-0765-47BB-9A8B-3A12A750C1C8}" destId="{07ABDE2A-FF48-43E1-873C-4CF8F95913D5}" srcOrd="2" destOrd="0" presId="urn:microsoft.com/office/officeart/2017/3/layout/HorizontalPathTimeline"/>
    <dgm:cxn modelId="{2F292BAC-2735-40EE-A7C3-D1A826E7D8A7}" type="presParOf" srcId="{A9488781-0765-47BB-9A8B-3A12A750C1C8}" destId="{789D24BC-E06C-491F-B4E5-28ED7B70D1A3}" srcOrd="3" destOrd="0" presId="urn:microsoft.com/office/officeart/2017/3/layout/HorizontalPathTimeline"/>
    <dgm:cxn modelId="{9AD54EBC-3E8A-4C03-AD89-4BB0888486B1}" type="presParOf" srcId="{A9488781-0765-47BB-9A8B-3A12A750C1C8}" destId="{E70A6640-EEDB-4BD6-97BB-90A2C4D67798}" srcOrd="4" destOrd="0" presId="urn:microsoft.com/office/officeart/2017/3/layout/HorizontalPathTimeline"/>
    <dgm:cxn modelId="{ED93EE59-BA84-47D9-BAAD-BE5F23CB11C2}" type="presParOf" srcId="{8F816B19-A3F7-4DA5-AD7D-5BDBFA317723}" destId="{0B8D730B-7DA5-4E27-A113-A5888448F66F}" srcOrd="17" destOrd="0" presId="urn:microsoft.com/office/officeart/2017/3/layout/HorizontalPathTimeline"/>
    <dgm:cxn modelId="{0CF11AC9-351F-4DEE-81A2-57E58346CD71}" type="presParOf" srcId="{8F816B19-A3F7-4DA5-AD7D-5BDBFA317723}" destId="{CDD17C8B-3EBA-4284-B682-740D995FC352}" srcOrd="18" destOrd="0" presId="urn:microsoft.com/office/officeart/2017/3/layout/HorizontalPathTimeline"/>
    <dgm:cxn modelId="{8C5A20AC-F928-438D-ABC4-E421A11369CF}" type="presParOf" srcId="{CDD17C8B-3EBA-4284-B682-740D995FC352}" destId="{65A9FB86-ECD4-4F78-BE2F-3F85319A6132}" srcOrd="0" destOrd="0" presId="urn:microsoft.com/office/officeart/2017/3/layout/HorizontalPathTimeline"/>
    <dgm:cxn modelId="{F529AE49-5B82-4FBF-A514-9B9B98DADCBA}" type="presParOf" srcId="{CDD17C8B-3EBA-4284-B682-740D995FC352}" destId="{0C0B642E-33CD-447F-B064-45E27BF5AE69}" srcOrd="1" destOrd="0" presId="urn:microsoft.com/office/officeart/2017/3/layout/HorizontalPathTimeline"/>
    <dgm:cxn modelId="{A4295E1A-A41C-4D02-9C7D-EC0376D4F001}" type="presParOf" srcId="{0C0B642E-33CD-447F-B064-45E27BF5AE69}" destId="{9B06B16E-1A32-4D73-8892-E55B9ED8905E}" srcOrd="0" destOrd="0" presId="urn:microsoft.com/office/officeart/2017/3/layout/HorizontalPathTimeline"/>
    <dgm:cxn modelId="{0AE6DD89-7005-4568-BD3B-28ABFB0A689D}" type="presParOf" srcId="{0C0B642E-33CD-447F-B064-45E27BF5AE69}" destId="{03814620-CC9F-486C-B3FF-E96E1944F16B}" srcOrd="1" destOrd="0" presId="urn:microsoft.com/office/officeart/2017/3/layout/HorizontalPathTimeline"/>
    <dgm:cxn modelId="{BCDA493F-40E4-4ED6-A798-B9F7C2ABFF63}" type="presParOf" srcId="{CDD17C8B-3EBA-4284-B682-740D995FC352}" destId="{8C2335DE-9343-40E4-8EDB-C1A9986AF2E5}" srcOrd="2" destOrd="0" presId="urn:microsoft.com/office/officeart/2017/3/layout/HorizontalPathTimeline"/>
    <dgm:cxn modelId="{A0DBD10A-C162-47BA-9A8A-E672F3797420}" type="presParOf" srcId="{CDD17C8B-3EBA-4284-B682-740D995FC352}" destId="{0E25DF64-F27A-4577-8E54-65C91E564F51}" srcOrd="3" destOrd="0" presId="urn:microsoft.com/office/officeart/2017/3/layout/HorizontalPathTimeline"/>
    <dgm:cxn modelId="{16B6B74E-D46A-468B-A235-7137165DC235}" type="presParOf" srcId="{CDD17C8B-3EBA-4284-B682-740D995FC352}" destId="{31698B06-8E33-4221-A0CE-FDD42A672D94}" srcOrd="4" destOrd="0" presId="urn:microsoft.com/office/officeart/2017/3/layout/HorizontalPathTimeline"/>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34140-16F6-488D-AC65-719981A6D93C}">
      <dsp:nvSpPr>
        <dsp:cNvPr id="0" name=""/>
        <dsp:cNvSpPr/>
      </dsp:nvSpPr>
      <dsp:spPr>
        <a:xfrm>
          <a:off x="147790" y="2072843"/>
          <a:ext cx="1172523" cy="436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2004</a:t>
          </a:r>
        </a:p>
      </dsp:txBody>
      <dsp:txXfrm>
        <a:off x="147790" y="2072843"/>
        <a:ext cx="1172523" cy="436184"/>
      </dsp:txXfrm>
    </dsp:sp>
    <dsp:sp modelId="{0973BF03-9638-4AE8-A7BA-B5CAEDB66668}">
      <dsp:nvSpPr>
        <dsp:cNvPr id="0" name=""/>
        <dsp:cNvSpPr/>
      </dsp:nvSpPr>
      <dsp:spPr>
        <a:xfrm>
          <a:off x="0" y="1852821"/>
          <a:ext cx="8662801" cy="154401"/>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FD80F03-0819-4A34-B788-ABE8A9A5EAE0}">
      <dsp:nvSpPr>
        <dsp:cNvPr id="0" name=""/>
        <dsp:cNvSpPr/>
      </dsp:nvSpPr>
      <dsp:spPr>
        <a:xfrm>
          <a:off x="89164" y="489863"/>
          <a:ext cx="1289776" cy="706749"/>
        </a:xfrm>
        <a:prstGeom prst="rect">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err="1">
              <a:solidFill>
                <a:srgbClr val="53565A">
                  <a:hueOff val="0"/>
                  <a:satOff val="0"/>
                  <a:lumOff val="0"/>
                  <a:alphaOff val="0"/>
                </a:srgbClr>
              </a:solidFill>
              <a:latin typeface="Arial" panose="020B0604020202020204"/>
              <a:ea typeface="+mn-ea"/>
              <a:cs typeface="+mn-cs"/>
            </a:rPr>
            <a:t>Lanzamiento</a:t>
          </a:r>
          <a:r>
            <a:rPr lang="en-US" sz="1200" kern="1200" dirty="0">
              <a:solidFill>
                <a:srgbClr val="53565A">
                  <a:hueOff val="0"/>
                  <a:satOff val="0"/>
                  <a:lumOff val="0"/>
                  <a:alphaOff val="0"/>
                </a:srgbClr>
              </a:solidFill>
              <a:latin typeface="Arial" panose="020B0604020202020204"/>
              <a:ea typeface="+mn-ea"/>
              <a:cs typeface="+mn-cs"/>
            </a:rPr>
            <a:t> </a:t>
          </a:r>
          <a:r>
            <a:rPr lang="en-US" sz="1200" kern="1200" dirty="0" err="1">
              <a:solidFill>
                <a:srgbClr val="53565A">
                  <a:hueOff val="0"/>
                  <a:satOff val="0"/>
                  <a:lumOff val="0"/>
                  <a:alphaOff val="0"/>
                </a:srgbClr>
              </a:solidFill>
              <a:latin typeface="Arial" panose="020B0604020202020204"/>
              <a:ea typeface="+mn-ea"/>
              <a:cs typeface="+mn-cs"/>
            </a:rPr>
            <a:t>Socpus</a:t>
          </a:r>
          <a:r>
            <a:rPr lang="en-US" sz="1200" kern="1200" dirty="0">
              <a:solidFill>
                <a:srgbClr val="53565A">
                  <a:hueOff val="0"/>
                  <a:satOff val="0"/>
                  <a:lumOff val="0"/>
                  <a:alphaOff val="0"/>
                </a:srgbClr>
              </a:solidFill>
              <a:latin typeface="Arial" panose="020B0604020202020204"/>
              <a:ea typeface="+mn-ea"/>
              <a:cs typeface="+mn-cs"/>
            </a:rPr>
            <a:t> el 3 de </a:t>
          </a:r>
          <a:r>
            <a:rPr lang="en-US" sz="1200" kern="1200" dirty="0" err="1">
              <a:solidFill>
                <a:srgbClr val="53565A">
                  <a:hueOff val="0"/>
                  <a:satOff val="0"/>
                  <a:lumOff val="0"/>
                  <a:alphaOff val="0"/>
                </a:srgbClr>
              </a:solidFill>
              <a:latin typeface="Arial" panose="020B0604020202020204"/>
              <a:ea typeface="+mn-ea"/>
              <a:cs typeface="+mn-cs"/>
            </a:rPr>
            <a:t>noviembre</a:t>
          </a:r>
          <a:endParaRPr lang="en-US" sz="1200" kern="1200" dirty="0">
            <a:solidFill>
              <a:srgbClr val="53565A">
                <a:hueOff val="0"/>
                <a:satOff val="0"/>
                <a:lumOff val="0"/>
                <a:alphaOff val="0"/>
              </a:srgbClr>
            </a:solidFill>
            <a:latin typeface="Arial" panose="020B0604020202020204"/>
            <a:ea typeface="+mn-ea"/>
            <a:cs typeface="+mn-cs"/>
          </a:endParaRPr>
        </a:p>
      </dsp:txBody>
      <dsp:txXfrm>
        <a:off x="89164" y="489863"/>
        <a:ext cx="1289776" cy="706749"/>
      </dsp:txXfrm>
    </dsp:sp>
    <dsp:sp modelId="{0C15C57C-83A8-438E-89D9-BDD6ADA8F8A4}">
      <dsp:nvSpPr>
        <dsp:cNvPr id="0" name=""/>
        <dsp:cNvSpPr/>
      </dsp:nvSpPr>
      <dsp:spPr>
        <a:xfrm>
          <a:off x="734052" y="1196613"/>
          <a:ext cx="0" cy="656207"/>
        </a:xfrm>
        <a:prstGeom prst="line">
          <a:avLst/>
        </a:prstGeom>
        <a:gradFill rotWithShape="0">
          <a:gsLst>
            <a:gs pos="0">
              <a:schemeClr val="lt1">
                <a:satMod val="103000"/>
                <a:lumMod val="102000"/>
                <a:tint val="94000"/>
              </a:schemeClr>
            </a:gs>
            <a:gs pos="50000">
              <a:schemeClr val="lt1">
                <a:satMod val="110000"/>
                <a:lumMod val="100000"/>
                <a:shade val="100000"/>
              </a:schemeClr>
            </a:gs>
            <a:gs pos="100000">
              <a:schemeClr val="lt1">
                <a:lumMod val="99000"/>
                <a:satMod val="120000"/>
                <a:shade val="78000"/>
              </a:schemeClr>
            </a:gs>
          </a:gsLst>
          <a:lin ang="5400000" scaled="0"/>
        </a:gradFill>
        <a:ln w="6350" cap="flat" cmpd="sng" algn="ctr">
          <a:solidFill>
            <a:schemeClr val="accent2">
              <a:shade val="80000"/>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56EAA982-155A-4553-9D4D-6844A952EF4D}">
      <dsp:nvSpPr>
        <dsp:cNvPr id="0" name=""/>
        <dsp:cNvSpPr/>
      </dsp:nvSpPr>
      <dsp:spPr>
        <a:xfrm>
          <a:off x="880617" y="1351015"/>
          <a:ext cx="1172523" cy="436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2005</a:t>
          </a:r>
        </a:p>
      </dsp:txBody>
      <dsp:txXfrm>
        <a:off x="880617" y="1351015"/>
        <a:ext cx="1172523" cy="436184"/>
      </dsp:txXfrm>
    </dsp:sp>
    <dsp:sp modelId="{1AAEF9F9-657A-4C2F-A3BE-D2FD7CCAC5BC}">
      <dsp:nvSpPr>
        <dsp:cNvPr id="0" name=""/>
        <dsp:cNvSpPr/>
      </dsp:nvSpPr>
      <dsp:spPr>
        <a:xfrm>
          <a:off x="837159" y="2624989"/>
          <a:ext cx="1289776" cy="1026470"/>
        </a:xfrm>
        <a:prstGeom prst="rect">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rgbClr val="53565A">
                  <a:hueOff val="0"/>
                  <a:satOff val="0"/>
                  <a:lumOff val="0"/>
                  <a:alphaOff val="0"/>
                </a:srgbClr>
              </a:solidFill>
              <a:latin typeface="Arial" panose="020B0604020202020204"/>
              <a:ea typeface="+mn-ea"/>
              <a:cs typeface="+mn-cs"/>
            </a:rPr>
            <a:t>Fundación del Comité de Selección y Asesoría de Contenidos</a:t>
          </a:r>
          <a:endParaRPr lang="en-US" sz="1200" kern="1200" dirty="0">
            <a:solidFill>
              <a:srgbClr val="53565A">
                <a:hueOff val="0"/>
                <a:satOff val="0"/>
                <a:lumOff val="0"/>
                <a:alphaOff val="0"/>
              </a:srgbClr>
            </a:solidFill>
            <a:latin typeface="Arial" panose="020B0604020202020204"/>
            <a:ea typeface="+mn-ea"/>
            <a:cs typeface="+mn-cs"/>
          </a:endParaRPr>
        </a:p>
      </dsp:txBody>
      <dsp:txXfrm>
        <a:off x="837159" y="2624989"/>
        <a:ext cx="1289776" cy="1026470"/>
      </dsp:txXfrm>
    </dsp:sp>
    <dsp:sp modelId="{1C0992DD-DB45-4FAC-A2B1-AAA2688280AF}">
      <dsp:nvSpPr>
        <dsp:cNvPr id="0" name=""/>
        <dsp:cNvSpPr/>
      </dsp:nvSpPr>
      <dsp:spPr>
        <a:xfrm>
          <a:off x="1466879" y="2007222"/>
          <a:ext cx="0" cy="656207"/>
        </a:xfrm>
        <a:prstGeom prst="line">
          <a:avLst/>
        </a:prstGeom>
        <a:gradFill rotWithShape="0">
          <a:gsLst>
            <a:gs pos="0">
              <a:schemeClr val="lt1">
                <a:satMod val="103000"/>
                <a:lumMod val="102000"/>
                <a:tint val="94000"/>
              </a:schemeClr>
            </a:gs>
            <a:gs pos="50000">
              <a:schemeClr val="lt1">
                <a:satMod val="110000"/>
                <a:lumMod val="100000"/>
                <a:shade val="100000"/>
              </a:schemeClr>
            </a:gs>
            <a:gs pos="100000">
              <a:schemeClr val="lt1">
                <a:lumMod val="99000"/>
                <a:satMod val="120000"/>
                <a:shade val="78000"/>
              </a:schemeClr>
            </a:gs>
          </a:gsLst>
          <a:lin ang="5400000" scaled="0"/>
        </a:gradFill>
        <a:ln w="6350" cap="flat" cmpd="sng" algn="ctr">
          <a:solidFill>
            <a:schemeClr val="accent2">
              <a:shade val="80000"/>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D219A0F0-3663-4D16-A645-E38EF917CE2C}">
      <dsp:nvSpPr>
        <dsp:cNvPr id="0" name=""/>
        <dsp:cNvSpPr/>
      </dsp:nvSpPr>
      <dsp:spPr>
        <a:xfrm>
          <a:off x="685801" y="1881771"/>
          <a:ext cx="96501" cy="96501"/>
        </a:xfrm>
        <a:prstGeom prst="ellipse">
          <a:avLst/>
        </a:prstGeom>
        <a:solidFill>
          <a:schemeClr val="accent2">
            <a:alpha val="90000"/>
            <a:tint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CBD950D4-8A1C-4B32-8840-4208F9C4C4C6}">
      <dsp:nvSpPr>
        <dsp:cNvPr id="0" name=""/>
        <dsp:cNvSpPr/>
      </dsp:nvSpPr>
      <dsp:spPr>
        <a:xfrm>
          <a:off x="1418628" y="1881771"/>
          <a:ext cx="96501" cy="96501"/>
        </a:xfrm>
        <a:prstGeom prst="ellipse">
          <a:avLst/>
        </a:prstGeom>
        <a:solidFill>
          <a:schemeClr val="accent2">
            <a:alpha val="90000"/>
            <a:tint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E2FF6FE2-51B3-4D4A-B1D7-E3AABD14DDC9}">
      <dsp:nvSpPr>
        <dsp:cNvPr id="0" name=""/>
        <dsp:cNvSpPr/>
      </dsp:nvSpPr>
      <dsp:spPr>
        <a:xfrm>
          <a:off x="1613444" y="2072843"/>
          <a:ext cx="1172523" cy="436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2006</a:t>
          </a:r>
        </a:p>
      </dsp:txBody>
      <dsp:txXfrm>
        <a:off x="1613444" y="2072843"/>
        <a:ext cx="1172523" cy="436184"/>
      </dsp:txXfrm>
    </dsp:sp>
    <dsp:sp modelId="{A3F6F955-C338-459D-8354-C7E617359693}">
      <dsp:nvSpPr>
        <dsp:cNvPr id="0" name=""/>
        <dsp:cNvSpPr/>
      </dsp:nvSpPr>
      <dsp:spPr>
        <a:xfrm>
          <a:off x="1547234" y="276534"/>
          <a:ext cx="1289776" cy="875023"/>
        </a:xfrm>
        <a:prstGeom prst="rect">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rgbClr val="53565A">
                  <a:hueOff val="0"/>
                  <a:satOff val="0"/>
                  <a:lumOff val="0"/>
                  <a:alphaOff val="0"/>
                </a:srgbClr>
              </a:solidFill>
              <a:latin typeface="Arial" panose="020B0604020202020204"/>
              <a:ea typeface="+mn-ea"/>
              <a:cs typeface="+mn-cs"/>
            </a:rPr>
            <a:t>Lanzamiento del Identificador de Autor</a:t>
          </a:r>
          <a:endParaRPr lang="en-US" sz="1200" kern="1200" dirty="0">
            <a:solidFill>
              <a:srgbClr val="53565A">
                <a:hueOff val="0"/>
                <a:satOff val="0"/>
                <a:lumOff val="0"/>
                <a:alphaOff val="0"/>
              </a:srgbClr>
            </a:solidFill>
            <a:latin typeface="Arial" panose="020B0604020202020204"/>
            <a:ea typeface="+mn-ea"/>
            <a:cs typeface="+mn-cs"/>
          </a:endParaRPr>
        </a:p>
      </dsp:txBody>
      <dsp:txXfrm>
        <a:off x="1547234" y="276534"/>
        <a:ext cx="1289776" cy="875023"/>
      </dsp:txXfrm>
    </dsp:sp>
    <dsp:sp modelId="{9789463D-2459-4506-BC9F-0B042DC627DD}">
      <dsp:nvSpPr>
        <dsp:cNvPr id="0" name=""/>
        <dsp:cNvSpPr/>
      </dsp:nvSpPr>
      <dsp:spPr>
        <a:xfrm>
          <a:off x="2199706" y="1196613"/>
          <a:ext cx="0" cy="656207"/>
        </a:xfrm>
        <a:prstGeom prst="line">
          <a:avLst/>
        </a:prstGeom>
        <a:gradFill rotWithShape="0">
          <a:gsLst>
            <a:gs pos="0">
              <a:schemeClr val="lt1">
                <a:satMod val="103000"/>
                <a:lumMod val="102000"/>
                <a:tint val="94000"/>
              </a:schemeClr>
            </a:gs>
            <a:gs pos="50000">
              <a:schemeClr val="lt1">
                <a:satMod val="110000"/>
                <a:lumMod val="100000"/>
                <a:shade val="100000"/>
              </a:schemeClr>
            </a:gs>
            <a:gs pos="100000">
              <a:schemeClr val="lt1">
                <a:lumMod val="99000"/>
                <a:satMod val="120000"/>
                <a:shade val="78000"/>
              </a:schemeClr>
            </a:gs>
          </a:gsLst>
          <a:lin ang="5400000" scaled="0"/>
        </a:gradFill>
        <a:ln w="6350" cap="flat" cmpd="sng" algn="ctr">
          <a:solidFill>
            <a:schemeClr val="accent2">
              <a:shade val="80000"/>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1B6F2685-5C64-49B2-B9A4-A3552512A792}">
      <dsp:nvSpPr>
        <dsp:cNvPr id="0" name=""/>
        <dsp:cNvSpPr/>
      </dsp:nvSpPr>
      <dsp:spPr>
        <a:xfrm>
          <a:off x="2346272" y="1351015"/>
          <a:ext cx="1172523" cy="436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2007</a:t>
          </a:r>
        </a:p>
      </dsp:txBody>
      <dsp:txXfrm>
        <a:off x="2346272" y="1351015"/>
        <a:ext cx="1172523" cy="436184"/>
      </dsp:txXfrm>
    </dsp:sp>
    <dsp:sp modelId="{7C1CE894-F84A-429C-831D-A7B4790C656D}">
      <dsp:nvSpPr>
        <dsp:cNvPr id="0" name=""/>
        <dsp:cNvSpPr/>
      </dsp:nvSpPr>
      <dsp:spPr>
        <a:xfrm>
          <a:off x="2272491" y="2576059"/>
          <a:ext cx="1289776" cy="875023"/>
        </a:xfrm>
        <a:prstGeom prst="rect">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err="1">
              <a:solidFill>
                <a:srgbClr val="53565A">
                  <a:hueOff val="0"/>
                  <a:satOff val="0"/>
                  <a:lumOff val="0"/>
                  <a:alphaOff val="0"/>
                </a:srgbClr>
              </a:solidFill>
              <a:latin typeface="Arial" panose="020B0604020202020204"/>
              <a:ea typeface="+mn-ea"/>
              <a:cs typeface="+mn-cs"/>
            </a:rPr>
            <a:t>Lanzamiento</a:t>
          </a:r>
          <a:r>
            <a:rPr lang="en-US" sz="1200" kern="1200" dirty="0">
              <a:solidFill>
                <a:srgbClr val="53565A">
                  <a:hueOff val="0"/>
                  <a:satOff val="0"/>
                  <a:lumOff val="0"/>
                  <a:alphaOff val="0"/>
                </a:srgbClr>
              </a:solidFill>
              <a:latin typeface="Arial" panose="020B0604020202020204"/>
              <a:ea typeface="+mn-ea"/>
              <a:cs typeface="+mn-cs"/>
            </a:rPr>
            <a:t> del </a:t>
          </a:r>
          <a:r>
            <a:rPr lang="en-US" sz="1200" kern="1200" dirty="0" err="1">
              <a:solidFill>
                <a:srgbClr val="53565A">
                  <a:hueOff val="0"/>
                  <a:satOff val="0"/>
                  <a:lumOff val="0"/>
                  <a:alphaOff val="0"/>
                </a:srgbClr>
              </a:solidFill>
              <a:latin typeface="Arial" panose="020B0604020202020204"/>
              <a:ea typeface="+mn-ea"/>
              <a:cs typeface="+mn-cs"/>
            </a:rPr>
            <a:t>Identificador</a:t>
          </a:r>
          <a:r>
            <a:rPr lang="en-US" sz="1200" kern="1200" dirty="0">
              <a:solidFill>
                <a:srgbClr val="53565A">
                  <a:hueOff val="0"/>
                  <a:satOff val="0"/>
                  <a:lumOff val="0"/>
                  <a:alphaOff val="0"/>
                </a:srgbClr>
              </a:solidFill>
              <a:latin typeface="Arial" panose="020B0604020202020204"/>
              <a:ea typeface="+mn-ea"/>
              <a:cs typeface="+mn-cs"/>
            </a:rPr>
            <a:t> de  </a:t>
          </a:r>
          <a:r>
            <a:rPr lang="en-US" sz="1200" kern="1200" dirty="0" err="1">
              <a:solidFill>
                <a:srgbClr val="53565A">
                  <a:hueOff val="0"/>
                  <a:satOff val="0"/>
                  <a:lumOff val="0"/>
                  <a:alphaOff val="0"/>
                </a:srgbClr>
              </a:solidFill>
              <a:latin typeface="Arial" panose="020B0604020202020204"/>
              <a:ea typeface="+mn-ea"/>
              <a:cs typeface="+mn-cs"/>
            </a:rPr>
            <a:t>Afiliaciones</a:t>
          </a:r>
          <a:endParaRPr lang="en-US" sz="1200" kern="1200" dirty="0">
            <a:solidFill>
              <a:srgbClr val="53565A">
                <a:hueOff val="0"/>
                <a:satOff val="0"/>
                <a:lumOff val="0"/>
                <a:alphaOff val="0"/>
              </a:srgbClr>
            </a:solidFill>
            <a:latin typeface="Arial" panose="020B0604020202020204"/>
            <a:ea typeface="+mn-ea"/>
            <a:cs typeface="+mn-cs"/>
          </a:endParaRPr>
        </a:p>
      </dsp:txBody>
      <dsp:txXfrm>
        <a:off x="2272491" y="2576059"/>
        <a:ext cx="1289776" cy="875023"/>
      </dsp:txXfrm>
    </dsp:sp>
    <dsp:sp modelId="{8E6455E2-6462-4DA7-969B-4EB78DF7A42A}">
      <dsp:nvSpPr>
        <dsp:cNvPr id="0" name=""/>
        <dsp:cNvSpPr/>
      </dsp:nvSpPr>
      <dsp:spPr>
        <a:xfrm>
          <a:off x="2932534" y="2007222"/>
          <a:ext cx="0" cy="656207"/>
        </a:xfrm>
        <a:prstGeom prst="line">
          <a:avLst/>
        </a:prstGeom>
        <a:gradFill rotWithShape="0">
          <a:gsLst>
            <a:gs pos="0">
              <a:schemeClr val="lt1">
                <a:satMod val="103000"/>
                <a:lumMod val="102000"/>
                <a:tint val="94000"/>
              </a:schemeClr>
            </a:gs>
            <a:gs pos="50000">
              <a:schemeClr val="lt1">
                <a:satMod val="110000"/>
                <a:lumMod val="100000"/>
                <a:shade val="100000"/>
              </a:schemeClr>
            </a:gs>
            <a:gs pos="100000">
              <a:schemeClr val="lt1">
                <a:lumMod val="99000"/>
                <a:satMod val="120000"/>
                <a:shade val="78000"/>
              </a:schemeClr>
            </a:gs>
          </a:gsLst>
          <a:lin ang="5400000" scaled="0"/>
        </a:gradFill>
        <a:ln w="6350" cap="flat" cmpd="sng" algn="ctr">
          <a:solidFill>
            <a:schemeClr val="accent2">
              <a:shade val="80000"/>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13120130-1FFA-46E4-951C-ED435227C24C}">
      <dsp:nvSpPr>
        <dsp:cNvPr id="0" name=""/>
        <dsp:cNvSpPr/>
      </dsp:nvSpPr>
      <dsp:spPr>
        <a:xfrm>
          <a:off x="2151456" y="1881771"/>
          <a:ext cx="96501" cy="96501"/>
        </a:xfrm>
        <a:prstGeom prst="ellipse">
          <a:avLst/>
        </a:prstGeom>
        <a:solidFill>
          <a:schemeClr val="accent2">
            <a:alpha val="90000"/>
            <a:tint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79F1F905-2855-403A-A818-06DE4E49234D}">
      <dsp:nvSpPr>
        <dsp:cNvPr id="0" name=""/>
        <dsp:cNvSpPr/>
      </dsp:nvSpPr>
      <dsp:spPr>
        <a:xfrm>
          <a:off x="2884283" y="1881771"/>
          <a:ext cx="96501" cy="96501"/>
        </a:xfrm>
        <a:prstGeom prst="ellipse">
          <a:avLst/>
        </a:prstGeom>
        <a:solidFill>
          <a:schemeClr val="accent2">
            <a:alpha val="90000"/>
            <a:tint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7225BAF4-3E63-4FE8-A996-F5D9AC246FB4}">
      <dsp:nvSpPr>
        <dsp:cNvPr id="0" name=""/>
        <dsp:cNvSpPr/>
      </dsp:nvSpPr>
      <dsp:spPr>
        <a:xfrm>
          <a:off x="3079099" y="2072843"/>
          <a:ext cx="1172523" cy="436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2012</a:t>
          </a:r>
        </a:p>
      </dsp:txBody>
      <dsp:txXfrm>
        <a:off x="3079099" y="2072843"/>
        <a:ext cx="1172523" cy="436184"/>
      </dsp:txXfrm>
    </dsp:sp>
    <dsp:sp modelId="{FB585751-9182-4A71-AA73-3E4AD0D7F1C6}">
      <dsp:nvSpPr>
        <dsp:cNvPr id="0" name=""/>
        <dsp:cNvSpPr/>
      </dsp:nvSpPr>
      <dsp:spPr>
        <a:xfrm>
          <a:off x="3020473" y="641310"/>
          <a:ext cx="1289776" cy="555303"/>
        </a:xfrm>
        <a:prstGeom prst="rect">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err="1">
              <a:solidFill>
                <a:srgbClr val="53565A">
                  <a:hueOff val="0"/>
                  <a:satOff val="0"/>
                  <a:lumOff val="0"/>
                  <a:alphaOff val="0"/>
                </a:srgbClr>
              </a:solidFill>
              <a:latin typeface="Arial" panose="020B0604020202020204"/>
              <a:ea typeface="+mn-ea"/>
              <a:cs typeface="+mn-cs"/>
            </a:rPr>
            <a:t>Integración</a:t>
          </a:r>
          <a:r>
            <a:rPr lang="en-US" sz="1200" kern="1200" dirty="0">
              <a:solidFill>
                <a:srgbClr val="53565A">
                  <a:hueOff val="0"/>
                  <a:satOff val="0"/>
                  <a:lumOff val="0"/>
                  <a:alphaOff val="0"/>
                </a:srgbClr>
              </a:solidFill>
              <a:latin typeface="Arial" panose="020B0604020202020204"/>
              <a:ea typeface="+mn-ea"/>
              <a:cs typeface="+mn-cs"/>
            </a:rPr>
            <a:t> con ORCID</a:t>
          </a:r>
        </a:p>
      </dsp:txBody>
      <dsp:txXfrm>
        <a:off x="3020473" y="641310"/>
        <a:ext cx="1289776" cy="555303"/>
      </dsp:txXfrm>
    </dsp:sp>
    <dsp:sp modelId="{26DFB674-A087-49B9-9C0A-58485D674A4F}">
      <dsp:nvSpPr>
        <dsp:cNvPr id="0" name=""/>
        <dsp:cNvSpPr/>
      </dsp:nvSpPr>
      <dsp:spPr>
        <a:xfrm>
          <a:off x="3665361" y="1196613"/>
          <a:ext cx="0" cy="656207"/>
        </a:xfrm>
        <a:prstGeom prst="line">
          <a:avLst/>
        </a:prstGeom>
        <a:gradFill rotWithShape="0">
          <a:gsLst>
            <a:gs pos="0">
              <a:schemeClr val="lt1">
                <a:satMod val="103000"/>
                <a:lumMod val="102000"/>
                <a:tint val="94000"/>
              </a:schemeClr>
            </a:gs>
            <a:gs pos="50000">
              <a:schemeClr val="lt1">
                <a:satMod val="110000"/>
                <a:lumMod val="100000"/>
                <a:shade val="100000"/>
              </a:schemeClr>
            </a:gs>
            <a:gs pos="100000">
              <a:schemeClr val="lt1">
                <a:lumMod val="99000"/>
                <a:satMod val="120000"/>
                <a:shade val="78000"/>
              </a:schemeClr>
            </a:gs>
          </a:gsLst>
          <a:lin ang="5400000" scaled="0"/>
        </a:gradFill>
        <a:ln w="6350" cap="flat" cmpd="sng" algn="ctr">
          <a:solidFill>
            <a:schemeClr val="accent2">
              <a:shade val="80000"/>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A1BEA4BD-E81E-4482-9EA4-D1EBAC21F3F8}">
      <dsp:nvSpPr>
        <dsp:cNvPr id="0" name=""/>
        <dsp:cNvSpPr/>
      </dsp:nvSpPr>
      <dsp:spPr>
        <a:xfrm>
          <a:off x="3811926" y="1351015"/>
          <a:ext cx="1172523" cy="436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2016</a:t>
          </a:r>
        </a:p>
      </dsp:txBody>
      <dsp:txXfrm>
        <a:off x="3811926" y="1351015"/>
        <a:ext cx="1172523" cy="436184"/>
      </dsp:txXfrm>
    </dsp:sp>
    <dsp:sp modelId="{1C0DD670-0C5E-46B4-90FB-918E034F8DC5}">
      <dsp:nvSpPr>
        <dsp:cNvPr id="0" name=""/>
        <dsp:cNvSpPr/>
      </dsp:nvSpPr>
      <dsp:spPr>
        <a:xfrm>
          <a:off x="3753300" y="2663430"/>
          <a:ext cx="1289776" cy="555303"/>
        </a:xfrm>
        <a:prstGeom prst="rect">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err="1">
              <a:solidFill>
                <a:srgbClr val="53565A">
                  <a:hueOff val="0"/>
                  <a:satOff val="0"/>
                  <a:lumOff val="0"/>
                  <a:alphaOff val="0"/>
                </a:srgbClr>
              </a:solidFill>
              <a:latin typeface="Arial" panose="020B0604020202020204"/>
              <a:ea typeface="+mn-ea"/>
              <a:cs typeface="+mn-cs"/>
            </a:rPr>
            <a:t>Introducción</a:t>
          </a:r>
          <a:r>
            <a:rPr lang="en-US" sz="1200" kern="1200" dirty="0">
              <a:solidFill>
                <a:srgbClr val="53565A">
                  <a:hueOff val="0"/>
                  <a:satOff val="0"/>
                  <a:lumOff val="0"/>
                  <a:alphaOff val="0"/>
                </a:srgbClr>
              </a:solidFill>
              <a:latin typeface="Arial" panose="020B0604020202020204"/>
              <a:ea typeface="+mn-ea"/>
              <a:cs typeface="+mn-cs"/>
            </a:rPr>
            <a:t> al </a:t>
          </a:r>
          <a:r>
            <a:rPr lang="en-US" sz="1200" kern="1200" dirty="0" err="1">
              <a:solidFill>
                <a:srgbClr val="53565A">
                  <a:hueOff val="0"/>
                  <a:satOff val="0"/>
                  <a:lumOff val="0"/>
                  <a:alphaOff val="0"/>
                </a:srgbClr>
              </a:solidFill>
              <a:latin typeface="Arial" panose="020B0604020202020204"/>
              <a:ea typeface="+mn-ea"/>
              <a:cs typeface="+mn-cs"/>
            </a:rPr>
            <a:t>CiteScore</a:t>
          </a:r>
          <a:endParaRPr lang="en-US" sz="1200" kern="1200" dirty="0">
            <a:solidFill>
              <a:srgbClr val="53565A">
                <a:hueOff val="0"/>
                <a:satOff val="0"/>
                <a:lumOff val="0"/>
                <a:alphaOff val="0"/>
              </a:srgbClr>
            </a:solidFill>
            <a:latin typeface="Arial" panose="020B0604020202020204"/>
            <a:ea typeface="+mn-ea"/>
            <a:cs typeface="+mn-cs"/>
          </a:endParaRPr>
        </a:p>
      </dsp:txBody>
      <dsp:txXfrm>
        <a:off x="3753300" y="2663430"/>
        <a:ext cx="1289776" cy="555303"/>
      </dsp:txXfrm>
    </dsp:sp>
    <dsp:sp modelId="{2BEBD54F-AB69-4B33-9B5F-A56F8210AD90}">
      <dsp:nvSpPr>
        <dsp:cNvPr id="0" name=""/>
        <dsp:cNvSpPr/>
      </dsp:nvSpPr>
      <dsp:spPr>
        <a:xfrm>
          <a:off x="4398188" y="2007222"/>
          <a:ext cx="0" cy="656207"/>
        </a:xfrm>
        <a:prstGeom prst="line">
          <a:avLst/>
        </a:prstGeom>
        <a:gradFill rotWithShape="0">
          <a:gsLst>
            <a:gs pos="0">
              <a:schemeClr val="lt1">
                <a:satMod val="103000"/>
                <a:lumMod val="102000"/>
                <a:tint val="94000"/>
              </a:schemeClr>
            </a:gs>
            <a:gs pos="50000">
              <a:schemeClr val="lt1">
                <a:satMod val="110000"/>
                <a:lumMod val="100000"/>
                <a:shade val="100000"/>
              </a:schemeClr>
            </a:gs>
            <a:gs pos="100000">
              <a:schemeClr val="lt1">
                <a:lumMod val="99000"/>
                <a:satMod val="120000"/>
                <a:shade val="78000"/>
              </a:schemeClr>
            </a:gs>
          </a:gsLst>
          <a:lin ang="5400000" scaled="0"/>
        </a:gradFill>
        <a:ln w="6350" cap="flat" cmpd="sng" algn="ctr">
          <a:solidFill>
            <a:schemeClr val="accent2">
              <a:shade val="80000"/>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A99B92C7-AE98-41BF-89B3-79BEA56E2D3F}">
      <dsp:nvSpPr>
        <dsp:cNvPr id="0" name=""/>
        <dsp:cNvSpPr/>
      </dsp:nvSpPr>
      <dsp:spPr>
        <a:xfrm>
          <a:off x="3617110" y="1881771"/>
          <a:ext cx="96501" cy="96501"/>
        </a:xfrm>
        <a:prstGeom prst="ellipse">
          <a:avLst/>
        </a:prstGeom>
        <a:solidFill>
          <a:schemeClr val="accent2">
            <a:alpha val="90000"/>
            <a:tint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41BEE672-C77D-4284-86F8-7619653C1F90}">
      <dsp:nvSpPr>
        <dsp:cNvPr id="0" name=""/>
        <dsp:cNvSpPr/>
      </dsp:nvSpPr>
      <dsp:spPr>
        <a:xfrm>
          <a:off x="4349938" y="1881771"/>
          <a:ext cx="96501" cy="96501"/>
        </a:xfrm>
        <a:prstGeom prst="ellipse">
          <a:avLst/>
        </a:prstGeom>
        <a:solidFill>
          <a:schemeClr val="accent2">
            <a:alpha val="90000"/>
            <a:tint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BFBF6831-7F43-489D-8BEC-DB24B35F7E06}">
      <dsp:nvSpPr>
        <dsp:cNvPr id="0" name=""/>
        <dsp:cNvSpPr/>
      </dsp:nvSpPr>
      <dsp:spPr>
        <a:xfrm>
          <a:off x="4544754" y="2072843"/>
          <a:ext cx="1172523" cy="436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2021</a:t>
          </a:r>
        </a:p>
      </dsp:txBody>
      <dsp:txXfrm>
        <a:off x="4544754" y="2072843"/>
        <a:ext cx="1172523" cy="436184"/>
      </dsp:txXfrm>
    </dsp:sp>
    <dsp:sp modelId="{6F85010B-E0AF-4594-B054-2721593C5A02}">
      <dsp:nvSpPr>
        <dsp:cNvPr id="0" name=""/>
        <dsp:cNvSpPr/>
      </dsp:nvSpPr>
      <dsp:spPr>
        <a:xfrm>
          <a:off x="4470960" y="139390"/>
          <a:ext cx="1289776" cy="1026470"/>
        </a:xfrm>
        <a:prstGeom prst="rect">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rgbClr val="53565A">
                  <a:hueOff val="0"/>
                  <a:satOff val="0"/>
                  <a:lumOff val="0"/>
                  <a:alphaOff val="0"/>
                </a:srgbClr>
              </a:solidFill>
              <a:latin typeface="Arial" panose="020B0604020202020204"/>
              <a:ea typeface="+mn-ea"/>
              <a:cs typeface="+mn-cs"/>
            </a:rPr>
            <a:t>-Adición de </a:t>
          </a:r>
          <a:r>
            <a:rPr lang="es-ES" sz="1200" kern="1200" dirty="0" err="1">
              <a:solidFill>
                <a:srgbClr val="53565A">
                  <a:hueOff val="0"/>
                  <a:satOff val="0"/>
                  <a:lumOff val="0"/>
                  <a:alphaOff val="0"/>
                </a:srgbClr>
              </a:solidFill>
              <a:latin typeface="Arial" panose="020B0604020202020204"/>
              <a:ea typeface="+mn-ea"/>
              <a:cs typeface="+mn-cs"/>
            </a:rPr>
            <a:t>preprints</a:t>
          </a:r>
          <a:br>
            <a:rPr lang="es-ES" sz="1200" kern="1200" dirty="0">
              <a:solidFill>
                <a:srgbClr val="53565A">
                  <a:hueOff val="0"/>
                  <a:satOff val="0"/>
                  <a:lumOff val="0"/>
                  <a:alphaOff val="0"/>
                </a:srgbClr>
              </a:solidFill>
              <a:latin typeface="Arial" panose="020B0604020202020204"/>
              <a:ea typeface="+mn-ea"/>
              <a:cs typeface="+mn-cs"/>
            </a:rPr>
          </a:br>
          <a:r>
            <a:rPr lang="es-ES" sz="1200" kern="1200" dirty="0">
              <a:solidFill>
                <a:srgbClr val="53565A">
                  <a:hueOff val="0"/>
                  <a:satOff val="0"/>
                  <a:lumOff val="0"/>
                  <a:alphaOff val="0"/>
                </a:srgbClr>
              </a:solidFill>
              <a:latin typeface="Arial" panose="020B0604020202020204"/>
              <a:ea typeface="+mn-ea"/>
              <a:cs typeface="+mn-cs"/>
            </a:rPr>
            <a:t>-Introducción del gráfico de citas</a:t>
          </a:r>
          <a:endParaRPr lang="en-US" sz="1200" kern="1200" dirty="0">
            <a:solidFill>
              <a:srgbClr val="53565A">
                <a:hueOff val="0"/>
                <a:satOff val="0"/>
                <a:lumOff val="0"/>
                <a:alphaOff val="0"/>
              </a:srgbClr>
            </a:solidFill>
            <a:latin typeface="Arial" panose="020B0604020202020204"/>
            <a:ea typeface="+mn-ea"/>
            <a:cs typeface="+mn-cs"/>
          </a:endParaRPr>
        </a:p>
      </dsp:txBody>
      <dsp:txXfrm>
        <a:off x="4470960" y="139390"/>
        <a:ext cx="1289776" cy="1026470"/>
      </dsp:txXfrm>
    </dsp:sp>
    <dsp:sp modelId="{3630F3FB-4A95-4997-852B-E1F18F136688}">
      <dsp:nvSpPr>
        <dsp:cNvPr id="0" name=""/>
        <dsp:cNvSpPr/>
      </dsp:nvSpPr>
      <dsp:spPr>
        <a:xfrm>
          <a:off x="5131015" y="1196613"/>
          <a:ext cx="0" cy="656207"/>
        </a:xfrm>
        <a:prstGeom prst="line">
          <a:avLst/>
        </a:prstGeom>
        <a:gradFill rotWithShape="0">
          <a:gsLst>
            <a:gs pos="0">
              <a:schemeClr val="lt1">
                <a:satMod val="103000"/>
                <a:lumMod val="102000"/>
                <a:tint val="94000"/>
              </a:schemeClr>
            </a:gs>
            <a:gs pos="50000">
              <a:schemeClr val="lt1">
                <a:satMod val="110000"/>
                <a:lumMod val="100000"/>
                <a:shade val="100000"/>
              </a:schemeClr>
            </a:gs>
            <a:gs pos="100000">
              <a:schemeClr val="lt1">
                <a:lumMod val="99000"/>
                <a:satMod val="120000"/>
                <a:shade val="78000"/>
              </a:schemeClr>
            </a:gs>
          </a:gsLst>
          <a:lin ang="5400000" scaled="0"/>
        </a:gradFill>
        <a:ln w="6350" cap="flat" cmpd="sng" algn="ctr">
          <a:solidFill>
            <a:schemeClr val="accent2">
              <a:shade val="80000"/>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1679B413-1949-4230-A072-74B7B045845C}">
      <dsp:nvSpPr>
        <dsp:cNvPr id="0" name=""/>
        <dsp:cNvSpPr/>
      </dsp:nvSpPr>
      <dsp:spPr>
        <a:xfrm>
          <a:off x="5277581" y="1351015"/>
          <a:ext cx="1172523" cy="436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2022</a:t>
          </a:r>
        </a:p>
      </dsp:txBody>
      <dsp:txXfrm>
        <a:off x="5277581" y="1351015"/>
        <a:ext cx="1172523" cy="436184"/>
      </dsp:txXfrm>
    </dsp:sp>
    <dsp:sp modelId="{DBB28F1B-E643-421E-8EA2-BBA2265E0330}">
      <dsp:nvSpPr>
        <dsp:cNvPr id="0" name=""/>
        <dsp:cNvSpPr/>
      </dsp:nvSpPr>
      <dsp:spPr>
        <a:xfrm>
          <a:off x="5272016" y="2663430"/>
          <a:ext cx="1289776" cy="1177916"/>
        </a:xfrm>
        <a:prstGeom prst="rect">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ctr" defTabSz="488950">
            <a:lnSpc>
              <a:spcPct val="90000"/>
            </a:lnSpc>
            <a:spcBef>
              <a:spcPct val="0"/>
            </a:spcBef>
            <a:spcAft>
              <a:spcPct val="35000"/>
            </a:spcAft>
            <a:buNone/>
          </a:pPr>
          <a:r>
            <a:rPr lang="es-ES" sz="1100" b="1" i="0" kern="1200" dirty="0"/>
            <a:t>-</a:t>
          </a:r>
          <a:r>
            <a:rPr lang="es-ES" sz="1200" kern="1200" dirty="0">
              <a:solidFill>
                <a:srgbClr val="53565A">
                  <a:hueOff val="0"/>
                  <a:satOff val="0"/>
                  <a:lumOff val="0"/>
                  <a:alphaOff val="0"/>
                </a:srgbClr>
              </a:solidFill>
              <a:latin typeface="Arial" panose="020B0604020202020204"/>
              <a:ea typeface="+mn-ea"/>
              <a:cs typeface="+mn-cs"/>
            </a:rPr>
            <a:t>Uso inicial de la búsqueda vectorial</a:t>
          </a:r>
          <a:br>
            <a:rPr lang="es-ES" sz="1200" kern="1200" dirty="0">
              <a:solidFill>
                <a:srgbClr val="53565A">
                  <a:hueOff val="0"/>
                  <a:satOff val="0"/>
                  <a:lumOff val="0"/>
                  <a:alphaOff val="0"/>
                </a:srgbClr>
              </a:solidFill>
              <a:latin typeface="Arial" panose="020B0604020202020204"/>
              <a:ea typeface="+mn-ea"/>
              <a:cs typeface="+mn-cs"/>
            </a:rPr>
          </a:br>
          <a:r>
            <a:rPr lang="es-ES" sz="1200" kern="1200" dirty="0">
              <a:solidFill>
                <a:srgbClr val="53565A">
                  <a:hueOff val="0"/>
                  <a:satOff val="0"/>
                  <a:lumOff val="0"/>
                  <a:alphaOff val="0"/>
                </a:srgbClr>
              </a:solidFill>
              <a:latin typeface="Arial" panose="020B0604020202020204"/>
              <a:ea typeface="+mn-ea"/>
              <a:cs typeface="+mn-cs"/>
            </a:rPr>
            <a:t>-Lanzamiento de </a:t>
          </a:r>
          <a:r>
            <a:rPr lang="es-ES" sz="1200" kern="1200" dirty="0" err="1">
              <a:solidFill>
                <a:srgbClr val="53565A">
                  <a:hueOff val="0"/>
                  <a:satOff val="0"/>
                  <a:lumOff val="0"/>
                  <a:alphaOff val="0"/>
                </a:srgbClr>
              </a:solidFill>
              <a:latin typeface="Arial" panose="020B0604020202020204"/>
              <a:ea typeface="+mn-ea"/>
              <a:cs typeface="+mn-cs"/>
            </a:rPr>
            <a:t>Researcher</a:t>
          </a:r>
          <a:r>
            <a:rPr lang="es-ES" sz="1200" kern="1200" dirty="0">
              <a:solidFill>
                <a:srgbClr val="53565A">
                  <a:hueOff val="0"/>
                  <a:satOff val="0"/>
                  <a:lumOff val="0"/>
                  <a:alphaOff val="0"/>
                </a:srgbClr>
              </a:solidFill>
              <a:latin typeface="Arial" panose="020B0604020202020204"/>
              <a:ea typeface="+mn-ea"/>
              <a:cs typeface="+mn-cs"/>
            </a:rPr>
            <a:t> Discovery</a:t>
          </a:r>
          <a:endParaRPr lang="en-US" sz="1200" kern="1200" dirty="0">
            <a:solidFill>
              <a:srgbClr val="53565A">
                <a:hueOff val="0"/>
                <a:satOff val="0"/>
                <a:lumOff val="0"/>
                <a:alphaOff val="0"/>
              </a:srgbClr>
            </a:solidFill>
            <a:latin typeface="Arial" panose="020B0604020202020204"/>
            <a:ea typeface="+mn-ea"/>
            <a:cs typeface="+mn-cs"/>
          </a:endParaRPr>
        </a:p>
      </dsp:txBody>
      <dsp:txXfrm>
        <a:off x="5272016" y="2663430"/>
        <a:ext cx="1289776" cy="1177916"/>
      </dsp:txXfrm>
    </dsp:sp>
    <dsp:sp modelId="{8C9AA533-4C15-4955-9E9F-09AD1956DA14}">
      <dsp:nvSpPr>
        <dsp:cNvPr id="0" name=""/>
        <dsp:cNvSpPr/>
      </dsp:nvSpPr>
      <dsp:spPr>
        <a:xfrm>
          <a:off x="5863843" y="2007222"/>
          <a:ext cx="0" cy="656207"/>
        </a:xfrm>
        <a:prstGeom prst="line">
          <a:avLst/>
        </a:prstGeom>
        <a:gradFill rotWithShape="0">
          <a:gsLst>
            <a:gs pos="0">
              <a:schemeClr val="lt1">
                <a:satMod val="103000"/>
                <a:lumMod val="102000"/>
                <a:tint val="94000"/>
              </a:schemeClr>
            </a:gs>
            <a:gs pos="50000">
              <a:schemeClr val="lt1">
                <a:satMod val="110000"/>
                <a:lumMod val="100000"/>
                <a:shade val="100000"/>
              </a:schemeClr>
            </a:gs>
            <a:gs pos="100000">
              <a:schemeClr val="lt1">
                <a:lumMod val="99000"/>
                <a:satMod val="120000"/>
                <a:shade val="78000"/>
              </a:schemeClr>
            </a:gs>
          </a:gsLst>
          <a:lin ang="5400000" scaled="0"/>
        </a:gradFill>
        <a:ln w="6350" cap="flat" cmpd="sng" algn="ctr">
          <a:solidFill>
            <a:schemeClr val="accent2">
              <a:shade val="80000"/>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A70F6C46-3B19-4550-8020-837A2D1FD86C}">
      <dsp:nvSpPr>
        <dsp:cNvPr id="0" name=""/>
        <dsp:cNvSpPr/>
      </dsp:nvSpPr>
      <dsp:spPr>
        <a:xfrm>
          <a:off x="5082765" y="1881771"/>
          <a:ext cx="96501" cy="96501"/>
        </a:xfrm>
        <a:prstGeom prst="ellipse">
          <a:avLst/>
        </a:prstGeom>
        <a:solidFill>
          <a:schemeClr val="accent2">
            <a:alpha val="90000"/>
            <a:tint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CB131E57-EB72-437C-9E54-3ABEDDC9EF42}">
      <dsp:nvSpPr>
        <dsp:cNvPr id="0" name=""/>
        <dsp:cNvSpPr/>
      </dsp:nvSpPr>
      <dsp:spPr>
        <a:xfrm>
          <a:off x="5815592" y="1881771"/>
          <a:ext cx="96501" cy="96501"/>
        </a:xfrm>
        <a:prstGeom prst="ellipse">
          <a:avLst/>
        </a:prstGeom>
        <a:solidFill>
          <a:schemeClr val="accent2">
            <a:alpha val="90000"/>
            <a:tint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36E182D7-21D7-4007-B4A7-091EF8BC2ACB}">
      <dsp:nvSpPr>
        <dsp:cNvPr id="0" name=""/>
        <dsp:cNvSpPr/>
      </dsp:nvSpPr>
      <dsp:spPr>
        <a:xfrm>
          <a:off x="6010408" y="2072843"/>
          <a:ext cx="1172523" cy="436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2023</a:t>
          </a:r>
        </a:p>
      </dsp:txBody>
      <dsp:txXfrm>
        <a:off x="6010408" y="2072843"/>
        <a:ext cx="1172523" cy="436184"/>
      </dsp:txXfrm>
    </dsp:sp>
    <dsp:sp modelId="{92E072EE-1764-4DEE-99C1-EE7121ABB3B9}">
      <dsp:nvSpPr>
        <dsp:cNvPr id="0" name=""/>
        <dsp:cNvSpPr/>
      </dsp:nvSpPr>
      <dsp:spPr>
        <a:xfrm>
          <a:off x="5951782" y="489863"/>
          <a:ext cx="1289776" cy="706749"/>
        </a:xfrm>
        <a:prstGeom prst="rect">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err="1">
              <a:solidFill>
                <a:srgbClr val="53565A">
                  <a:hueOff val="0"/>
                  <a:satOff val="0"/>
                  <a:lumOff val="0"/>
                  <a:alphaOff val="0"/>
                </a:srgbClr>
              </a:solidFill>
              <a:latin typeface="Arial" panose="020B0604020202020204"/>
              <a:ea typeface="+mn-ea"/>
              <a:cs typeface="+mn-cs"/>
            </a:rPr>
            <a:t>Lanzamiento</a:t>
          </a:r>
          <a:r>
            <a:rPr lang="en-US" sz="1200" kern="1200" dirty="0">
              <a:solidFill>
                <a:srgbClr val="53565A">
                  <a:hueOff val="0"/>
                  <a:satOff val="0"/>
                  <a:lumOff val="0"/>
                  <a:alphaOff val="0"/>
                </a:srgbClr>
              </a:solidFill>
              <a:latin typeface="Arial" panose="020B0604020202020204"/>
              <a:ea typeface="+mn-ea"/>
              <a:cs typeface="+mn-cs"/>
            </a:rPr>
            <a:t> del Scopus AI Beta</a:t>
          </a:r>
        </a:p>
      </dsp:txBody>
      <dsp:txXfrm>
        <a:off x="5951782" y="489863"/>
        <a:ext cx="1289776" cy="706749"/>
      </dsp:txXfrm>
    </dsp:sp>
    <dsp:sp modelId="{07ABDE2A-FF48-43E1-873C-4CF8F95913D5}">
      <dsp:nvSpPr>
        <dsp:cNvPr id="0" name=""/>
        <dsp:cNvSpPr/>
      </dsp:nvSpPr>
      <dsp:spPr>
        <a:xfrm>
          <a:off x="6596670" y="1196613"/>
          <a:ext cx="0" cy="656207"/>
        </a:xfrm>
        <a:prstGeom prst="line">
          <a:avLst/>
        </a:prstGeom>
        <a:gradFill rotWithShape="0">
          <a:gsLst>
            <a:gs pos="0">
              <a:schemeClr val="lt1">
                <a:satMod val="103000"/>
                <a:lumMod val="102000"/>
                <a:tint val="94000"/>
              </a:schemeClr>
            </a:gs>
            <a:gs pos="50000">
              <a:schemeClr val="lt1">
                <a:satMod val="110000"/>
                <a:lumMod val="100000"/>
                <a:shade val="100000"/>
              </a:schemeClr>
            </a:gs>
            <a:gs pos="100000">
              <a:schemeClr val="lt1">
                <a:lumMod val="99000"/>
                <a:satMod val="120000"/>
                <a:shade val="78000"/>
              </a:schemeClr>
            </a:gs>
          </a:gsLst>
          <a:lin ang="5400000" scaled="0"/>
        </a:gradFill>
        <a:ln w="6350" cap="flat" cmpd="sng" algn="ctr">
          <a:solidFill>
            <a:schemeClr val="accent2">
              <a:shade val="80000"/>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65A9FB86-ECD4-4F78-BE2F-3F85319A6132}">
      <dsp:nvSpPr>
        <dsp:cNvPr id="0" name=""/>
        <dsp:cNvSpPr/>
      </dsp:nvSpPr>
      <dsp:spPr>
        <a:xfrm>
          <a:off x="7042861" y="1560867"/>
          <a:ext cx="1172523" cy="191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2024</a:t>
          </a:r>
        </a:p>
      </dsp:txBody>
      <dsp:txXfrm>
        <a:off x="7042861" y="1560867"/>
        <a:ext cx="1172523" cy="191965"/>
      </dsp:txXfrm>
    </dsp:sp>
    <dsp:sp modelId="{9B06B16E-1A32-4D73-8892-E55B9ED8905E}">
      <dsp:nvSpPr>
        <dsp:cNvPr id="0" name=""/>
        <dsp:cNvSpPr/>
      </dsp:nvSpPr>
      <dsp:spPr>
        <a:xfrm>
          <a:off x="6589086" y="2609006"/>
          <a:ext cx="2064905" cy="1027187"/>
        </a:xfrm>
        <a:prstGeom prst="rect">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ctr" defTabSz="488950">
            <a:lnSpc>
              <a:spcPct val="90000"/>
            </a:lnSpc>
            <a:spcBef>
              <a:spcPct val="0"/>
            </a:spcBef>
            <a:spcAft>
              <a:spcPct val="35000"/>
            </a:spcAft>
            <a:buNone/>
          </a:pPr>
          <a:r>
            <a:rPr lang="en-US" sz="1100" kern="1200" dirty="0"/>
            <a:t> </a:t>
          </a:r>
          <a:r>
            <a:rPr lang="es-ES" sz="1100" b="1" i="0" kern="1200" dirty="0"/>
            <a:t>-</a:t>
          </a:r>
          <a:r>
            <a:rPr lang="es-ES" sz="1200" kern="1200" dirty="0">
              <a:solidFill>
                <a:srgbClr val="53565A">
                  <a:hueOff val="0"/>
                  <a:satOff val="0"/>
                  <a:lumOff val="0"/>
                  <a:alphaOff val="0"/>
                </a:srgbClr>
              </a:solidFill>
              <a:latin typeface="Arial" panose="020B0604020202020204"/>
              <a:ea typeface="+mn-ea"/>
              <a:cs typeface="+mn-cs"/>
            </a:rPr>
            <a:t>Lanzamiento de Scopus AI</a:t>
          </a:r>
          <a:br>
            <a:rPr lang="es-ES" sz="1200" kern="1200" dirty="0">
              <a:solidFill>
                <a:srgbClr val="53565A">
                  <a:hueOff val="0"/>
                  <a:satOff val="0"/>
                  <a:lumOff val="0"/>
                  <a:alphaOff val="0"/>
                </a:srgbClr>
              </a:solidFill>
              <a:latin typeface="Arial" panose="020B0604020202020204"/>
              <a:ea typeface="+mn-ea"/>
              <a:cs typeface="+mn-cs"/>
            </a:rPr>
          </a:br>
          <a:r>
            <a:rPr lang="es-ES" sz="1200" kern="1200" dirty="0">
              <a:solidFill>
                <a:srgbClr val="53565A">
                  <a:hueOff val="0"/>
                  <a:satOff val="0"/>
                  <a:lumOff val="0"/>
                  <a:alphaOff val="0"/>
                </a:srgbClr>
              </a:solidFill>
              <a:latin typeface="Arial" panose="020B0604020202020204"/>
              <a:ea typeface="+mn-ea"/>
              <a:cs typeface="+mn-cs"/>
            </a:rPr>
            <a:t>-Lanzamiento de </a:t>
          </a:r>
          <a:r>
            <a:rPr lang="es-ES" sz="1200" kern="1200" dirty="0" err="1">
              <a:solidFill>
                <a:srgbClr val="53565A">
                  <a:hueOff val="0"/>
                  <a:satOff val="0"/>
                  <a:lumOff val="0"/>
                  <a:alphaOff val="0"/>
                </a:srgbClr>
              </a:solidFill>
              <a:latin typeface="Arial" panose="020B0604020202020204"/>
              <a:ea typeface="+mn-ea"/>
              <a:cs typeface="+mn-cs"/>
            </a:rPr>
            <a:t>Copilot</a:t>
          </a:r>
          <a:r>
            <a:rPr lang="es-ES" sz="1200" kern="1200" dirty="0">
              <a:solidFill>
                <a:srgbClr val="53565A">
                  <a:hueOff val="0"/>
                  <a:satOff val="0"/>
                  <a:lumOff val="0"/>
                  <a:alphaOff val="0"/>
                </a:srgbClr>
              </a:solidFill>
              <a:latin typeface="Arial" panose="020B0604020202020204"/>
              <a:ea typeface="+mn-ea"/>
              <a:cs typeface="+mn-cs"/>
            </a:rPr>
            <a:t> </a:t>
          </a:r>
        </a:p>
        <a:p>
          <a:pPr marL="0" lvl="0" indent="0" algn="ctr" defTabSz="488950">
            <a:lnSpc>
              <a:spcPct val="90000"/>
            </a:lnSpc>
            <a:spcBef>
              <a:spcPct val="0"/>
            </a:spcBef>
            <a:spcAft>
              <a:spcPct val="35000"/>
            </a:spcAft>
            <a:buNone/>
          </a:pPr>
          <a:r>
            <a:rPr lang="es-ES" sz="1200" kern="1200" dirty="0">
              <a:solidFill>
                <a:srgbClr val="53565A">
                  <a:hueOff val="0"/>
                  <a:satOff val="0"/>
                  <a:lumOff val="0"/>
                  <a:alphaOff val="0"/>
                </a:srgbClr>
              </a:solidFill>
              <a:latin typeface="Arial" panose="020B0604020202020204"/>
              <a:ea typeface="+mn-ea"/>
              <a:cs typeface="+mn-cs"/>
            </a:rPr>
            <a:t>-ODS en perfiles de organizaciones y autores</a:t>
          </a:r>
          <a:endParaRPr lang="en-US" sz="1200" kern="1200" dirty="0">
            <a:solidFill>
              <a:srgbClr val="53565A">
                <a:hueOff val="0"/>
                <a:satOff val="0"/>
                <a:lumOff val="0"/>
                <a:alphaOff val="0"/>
              </a:srgbClr>
            </a:solidFill>
            <a:latin typeface="Arial" panose="020B0604020202020204"/>
            <a:ea typeface="+mn-ea"/>
            <a:cs typeface="+mn-cs"/>
          </a:endParaRPr>
        </a:p>
      </dsp:txBody>
      <dsp:txXfrm>
        <a:off x="6589086" y="2609006"/>
        <a:ext cx="2064905" cy="1027187"/>
      </dsp:txXfrm>
    </dsp:sp>
    <dsp:sp modelId="{8C2335DE-9343-40E4-8EDB-C1A9986AF2E5}">
      <dsp:nvSpPr>
        <dsp:cNvPr id="0" name=""/>
        <dsp:cNvSpPr/>
      </dsp:nvSpPr>
      <dsp:spPr>
        <a:xfrm>
          <a:off x="7629123" y="2217075"/>
          <a:ext cx="0" cy="288797"/>
        </a:xfrm>
        <a:prstGeom prst="line">
          <a:avLst/>
        </a:prstGeom>
        <a:gradFill rotWithShape="0">
          <a:gsLst>
            <a:gs pos="0">
              <a:schemeClr val="lt1">
                <a:satMod val="103000"/>
                <a:lumMod val="102000"/>
                <a:tint val="94000"/>
              </a:schemeClr>
            </a:gs>
            <a:gs pos="50000">
              <a:schemeClr val="lt1">
                <a:satMod val="110000"/>
                <a:lumMod val="100000"/>
                <a:shade val="100000"/>
              </a:schemeClr>
            </a:gs>
            <a:gs pos="100000">
              <a:schemeClr val="lt1">
                <a:lumMod val="99000"/>
                <a:satMod val="120000"/>
                <a:shade val="78000"/>
              </a:schemeClr>
            </a:gs>
          </a:gsLst>
          <a:lin ang="5400000" scaled="0"/>
        </a:gradFill>
        <a:ln w="6350" cap="flat" cmpd="sng" algn="ctr">
          <a:solidFill>
            <a:schemeClr val="accent2">
              <a:shade val="80000"/>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789D24BC-E06C-491F-B4E5-28ED7B70D1A3}">
      <dsp:nvSpPr>
        <dsp:cNvPr id="0" name=""/>
        <dsp:cNvSpPr/>
      </dsp:nvSpPr>
      <dsp:spPr>
        <a:xfrm>
          <a:off x="6548419" y="1881771"/>
          <a:ext cx="96501" cy="96501"/>
        </a:xfrm>
        <a:prstGeom prst="ellipse">
          <a:avLst/>
        </a:prstGeom>
        <a:solidFill>
          <a:schemeClr val="accent2">
            <a:alpha val="90000"/>
            <a:tint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0E25DF64-F27A-4577-8E54-65C91E564F51}">
      <dsp:nvSpPr>
        <dsp:cNvPr id="0" name=""/>
        <dsp:cNvSpPr/>
      </dsp:nvSpPr>
      <dsp:spPr>
        <a:xfrm>
          <a:off x="7580872" y="2118639"/>
          <a:ext cx="96501" cy="42470"/>
        </a:xfrm>
        <a:prstGeom prst="ellipse">
          <a:avLst/>
        </a:prstGeom>
        <a:solidFill>
          <a:schemeClr val="accent2">
            <a:alpha val="90000"/>
            <a:tint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90665" cy="4964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6866" y="1"/>
            <a:ext cx="2890665" cy="496412"/>
          </a:xfrm>
          <a:prstGeom prst="rect">
            <a:avLst/>
          </a:prstGeom>
        </p:spPr>
        <p:txBody>
          <a:bodyPr vert="horz" lIns="91440" tIns="45720" rIns="91440" bIns="45720" rtlCol="0"/>
          <a:lstStyle>
            <a:lvl1pPr algn="r">
              <a:defRPr sz="1200"/>
            </a:lvl1pPr>
          </a:lstStyle>
          <a:p>
            <a:fld id="{1B62035D-75A2-41BA-AB57-6AF7B90EA4EF}" type="datetimeFigureOut">
              <a:rPr lang="en-US" smtClean="0"/>
              <a:t>11/10/2025</a:t>
            </a:fld>
            <a:endParaRPr lang="en-US"/>
          </a:p>
        </p:txBody>
      </p:sp>
      <p:sp>
        <p:nvSpPr>
          <p:cNvPr id="4" name="Footer Placeholder 3"/>
          <p:cNvSpPr>
            <a:spLocks noGrp="1"/>
          </p:cNvSpPr>
          <p:nvPr>
            <p:ph type="ftr" sz="quarter" idx="2"/>
          </p:nvPr>
        </p:nvSpPr>
        <p:spPr>
          <a:xfrm>
            <a:off x="0" y="9428630"/>
            <a:ext cx="2890665"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6866" y="9428630"/>
            <a:ext cx="2890665" cy="496411"/>
          </a:xfrm>
          <a:prstGeom prst="rect">
            <a:avLst/>
          </a:prstGeom>
        </p:spPr>
        <p:txBody>
          <a:bodyPr vert="horz" lIns="91440" tIns="45720" rIns="91440" bIns="45720" rtlCol="0" anchor="b"/>
          <a:lstStyle>
            <a:lvl1pPr algn="r">
              <a:defRPr sz="1200"/>
            </a:lvl1pPr>
          </a:lstStyle>
          <a:p>
            <a:fld id="{38E1E18F-3353-423B-A88E-310A8A13C26B}" type="slidenum">
              <a:rPr lang="en-US" smtClean="0"/>
              <a:t>‹Nº›</a:t>
            </a:fld>
            <a:endParaRPr lang="en-US"/>
          </a:p>
        </p:txBody>
      </p:sp>
    </p:spTree>
    <p:extLst>
      <p:ext uri="{BB962C8B-B14F-4D97-AF65-F5344CB8AC3E}">
        <p14:creationId xmlns:p14="http://schemas.microsoft.com/office/powerpoint/2010/main" val="1898610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187BA720-19E8-4D62-9538-BB7F1969DEDC}" type="datetimeFigureOut">
              <a:rPr lang="en-US" smtClean="0"/>
              <a:t>11/10/2025</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0F3FAC94-A571-47ED-A796-23FA3E04F8F4}" type="slidenum">
              <a:rPr lang="en-US" smtClean="0"/>
              <a:t>‹Nº›</a:t>
            </a:fld>
            <a:endParaRPr lang="en-US"/>
          </a:p>
        </p:txBody>
      </p:sp>
    </p:spTree>
    <p:extLst>
      <p:ext uri="{BB962C8B-B14F-4D97-AF65-F5344CB8AC3E}">
        <p14:creationId xmlns:p14="http://schemas.microsoft.com/office/powerpoint/2010/main" val="2560685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9E59C4-C9C1-4A95-8986-CD87B8F14B5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137883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3AC270-AC5F-3C4A-8BE2-E88211726A7D}" type="slidenum">
              <a:rPr lang="en-US" smtClean="0"/>
              <a:pPr/>
              <a:t>23</a:t>
            </a:fld>
            <a:endParaRPr lang="en-US"/>
          </a:p>
        </p:txBody>
      </p:sp>
    </p:spTree>
    <p:extLst>
      <p:ext uri="{BB962C8B-B14F-4D97-AF65-F5344CB8AC3E}">
        <p14:creationId xmlns:p14="http://schemas.microsoft.com/office/powerpoint/2010/main" val="1838654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a:p>
        </p:txBody>
      </p:sp>
      <p:sp>
        <p:nvSpPr>
          <p:cNvPr id="4" name="Slide Number Placeholder 3"/>
          <p:cNvSpPr>
            <a:spLocks noGrp="1"/>
          </p:cNvSpPr>
          <p:nvPr>
            <p:ph type="sldNum" sz="quarter" idx="10"/>
          </p:nvPr>
        </p:nvSpPr>
        <p:spPr/>
        <p:txBody>
          <a:bodyPr/>
          <a:lstStyle/>
          <a:p>
            <a:fld id="{953AC270-AC5F-3C4A-8BE2-E88211726A7D}"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814079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fld id="{953AC270-AC5F-3C4A-8BE2-E88211726A7D}"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428212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F3FAC94-A571-47ED-A796-23FA3E04F8F4}" type="slidenum">
              <a:rPr lang="en-US" smtClean="0"/>
              <a:t>31</a:t>
            </a:fld>
            <a:endParaRPr lang="en-US"/>
          </a:p>
        </p:txBody>
      </p:sp>
    </p:spTree>
    <p:extLst>
      <p:ext uri="{BB962C8B-B14F-4D97-AF65-F5344CB8AC3E}">
        <p14:creationId xmlns:p14="http://schemas.microsoft.com/office/powerpoint/2010/main" val="4196245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defRPr/>
            </a:pPr>
            <a:r>
              <a:rPr lang="en-US" sz="1800" dirty="0">
                <a:ea typeface="Calibri"/>
                <a:cs typeface="Calibri"/>
              </a:rPr>
              <a:t>[Updated numbers based on the latest (Sep2024) report from Peter </a:t>
            </a:r>
          </a:p>
          <a:p>
            <a:pPr marL="285750" indent="-285750">
              <a:buFont typeface="Arial"/>
              <a:buChar char="•"/>
              <a:defRPr/>
            </a:pPr>
            <a:r>
              <a:rPr lang="en-US" sz="1800" dirty="0">
                <a:ea typeface="Calibri"/>
                <a:cs typeface="Calibri"/>
              </a:rPr>
              <a:t>Those of you who said 27 million, you know your Scopus!</a:t>
            </a:r>
          </a:p>
          <a:p>
            <a:pPr marL="285750" indent="-285750">
              <a:buFont typeface="Arial"/>
              <a:buChar char="•"/>
              <a:defRPr/>
            </a:pPr>
            <a:r>
              <a:rPr lang="en-US" sz="1800" dirty="0">
                <a:ea typeface="Calibri"/>
                <a:cs typeface="Calibri"/>
              </a:rPr>
              <a:t>Scopus content has grown 255% in the past 20 years and it continues to grow every month</a:t>
            </a:r>
          </a:p>
          <a:p>
            <a:pPr marL="285750" indent="-285750">
              <a:buFont typeface="Arial"/>
              <a:buChar char="•"/>
              <a:defRPr/>
            </a:pPr>
            <a:r>
              <a:rPr lang="en-US" sz="1800" dirty="0">
                <a:ea typeface="Calibri"/>
                <a:cs typeface="Calibri"/>
              </a:rPr>
              <a:t>There has certainly been growth in journal articles from 27 thousand + journals with </a:t>
            </a:r>
            <a:r>
              <a:rPr lang="en-US" sz="1800" dirty="0"/>
              <a:t>24.6 million open access items</a:t>
            </a:r>
            <a:endParaRPr lang="en-US" sz="1800" dirty="0">
              <a:ea typeface="Calibri"/>
              <a:cs typeface="Calibri"/>
            </a:endParaRPr>
          </a:p>
          <a:p>
            <a:pPr marL="285750" indent="-285750">
              <a:buFont typeface="Arial"/>
              <a:buChar char="•"/>
              <a:defRPr/>
            </a:pPr>
            <a:r>
              <a:rPr lang="en-US" sz="1800" dirty="0">
                <a:ea typeface="Calibri"/>
                <a:cs typeface="Calibri"/>
              </a:rPr>
              <a:t>We have also added content including the years we have added books, serials and preprints</a:t>
            </a:r>
            <a:endParaRPr lang="en-US" dirty="0"/>
          </a:p>
        </p:txBody>
      </p:sp>
      <p:sp>
        <p:nvSpPr>
          <p:cNvPr id="4" name="Slide Number Placeholder 3"/>
          <p:cNvSpPr>
            <a:spLocks noGrp="1"/>
          </p:cNvSpPr>
          <p:nvPr>
            <p:ph type="sldNum" sz="quarter" idx="5"/>
          </p:nvPr>
        </p:nvSpPr>
        <p:spPr/>
        <p:txBody>
          <a:bodyPr/>
          <a:lstStyle/>
          <a:p>
            <a:fld id="{A7443C7B-F938-4CE9-A268-32817172635B}" type="slidenum">
              <a:rPr lang="en-GB" smtClean="0"/>
              <a:pPr/>
              <a:t>4</a:t>
            </a:fld>
            <a:endParaRPr lang="en-GB"/>
          </a:p>
        </p:txBody>
      </p:sp>
    </p:spTree>
    <p:extLst>
      <p:ext uri="{BB962C8B-B14F-4D97-AF65-F5344CB8AC3E}">
        <p14:creationId xmlns:p14="http://schemas.microsoft.com/office/powerpoint/2010/main" val="2480868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defRPr/>
            </a:pPr>
            <a:r>
              <a:rPr lang="en-US" sz="1800">
                <a:ea typeface="Calibri"/>
                <a:cs typeface="Calibri"/>
              </a:rPr>
              <a:t>In addition to adding content, Scopus innovated to ensure out data could be trusted and was connected to make it useful for researchers</a:t>
            </a:r>
          </a:p>
          <a:p>
            <a:pPr marL="285750" indent="-285750">
              <a:buFont typeface="Arial"/>
              <a:buChar char="•"/>
              <a:defRPr/>
            </a:pPr>
            <a:r>
              <a:rPr lang="en-US" sz="1800">
                <a:ea typeface="Calibri"/>
                <a:cs typeface="Calibri"/>
              </a:rPr>
              <a:t>In 2005, the Content Selection and Advisory board was created – this was an independent board to curate Scopus content to ensure only quality journals were included in the corpus</a:t>
            </a:r>
          </a:p>
          <a:p>
            <a:pPr marL="285750" indent="-285750">
              <a:buFont typeface="Arial"/>
              <a:buChar char="•"/>
              <a:defRPr/>
            </a:pPr>
            <a:r>
              <a:rPr lang="en-US" sz="1800">
                <a:ea typeface="Calibri"/>
                <a:cs typeface="Calibri"/>
              </a:rPr>
              <a:t>The Author Feedback Wizard provided researchers, regardless of Scopus access, the ability to address questions with their content in Scopus</a:t>
            </a:r>
          </a:p>
          <a:p>
            <a:pPr marL="285750" indent="-285750">
              <a:buFont typeface="Arial"/>
              <a:buChar char="•"/>
              <a:defRPr/>
            </a:pPr>
            <a:r>
              <a:rPr lang="en-US" sz="1800">
                <a:ea typeface="Calibri"/>
                <a:cs typeface="Calibri"/>
              </a:rPr>
              <a:t>Integration with ORCHID was </a:t>
            </a:r>
            <a:r>
              <a:rPr lang="en-US" sz="1800" err="1">
                <a:ea typeface="Calibri"/>
                <a:cs typeface="Calibri"/>
              </a:rPr>
              <a:t>inplemented</a:t>
            </a:r>
            <a:r>
              <a:rPr lang="en-US" sz="1800">
                <a:ea typeface="Calibri"/>
                <a:cs typeface="Calibri"/>
              </a:rPr>
              <a:t> in 2021</a:t>
            </a:r>
          </a:p>
          <a:p>
            <a:pPr marL="285750" indent="-285750">
              <a:buFont typeface="Arial"/>
              <a:buChar char="•"/>
              <a:defRPr/>
            </a:pPr>
            <a:r>
              <a:rPr lang="en-US" sz="1800">
                <a:ea typeface="Calibri"/>
                <a:cs typeface="Calibri"/>
              </a:rPr>
              <a:t>Content expansion projects throughout the past 20 years achieved the goal of ensure our data was comprehensive.</a:t>
            </a:r>
          </a:p>
          <a:p>
            <a:pPr marL="285750" indent="-285750">
              <a:buFont typeface="Arial"/>
              <a:buChar char="•"/>
              <a:defRPr/>
            </a:pPr>
            <a:r>
              <a:rPr lang="en-US" sz="1800" err="1">
                <a:ea typeface="Calibri"/>
                <a:cs typeface="Calibri"/>
              </a:rPr>
              <a:t>CiteScore</a:t>
            </a:r>
            <a:r>
              <a:rPr lang="en-US" sz="1800">
                <a:ea typeface="Calibri"/>
                <a:cs typeface="Calibri"/>
              </a:rPr>
              <a:t>, a free and transparent metric to measure journals was released in 2016.</a:t>
            </a:r>
          </a:p>
          <a:p>
            <a:pPr marL="285750" indent="-285750">
              <a:buFont typeface="Arial"/>
              <a:buChar char="•"/>
              <a:defRPr/>
            </a:pPr>
            <a:r>
              <a:rPr lang="en-US" sz="1800" err="1">
                <a:ea typeface="Calibri"/>
                <a:cs typeface="Calibri"/>
              </a:rPr>
              <a:t>PrePrints</a:t>
            </a:r>
            <a:r>
              <a:rPr lang="en-US" sz="1800">
                <a:ea typeface="Calibri"/>
                <a:cs typeface="Calibri"/>
              </a:rPr>
              <a:t> were added in 2021 and are now searchable in Scopus</a:t>
            </a:r>
          </a:p>
          <a:p>
            <a:pPr marL="285750" indent="-285750">
              <a:buFont typeface="Arial"/>
              <a:buChar char="•"/>
              <a:defRPr/>
            </a:pPr>
            <a:r>
              <a:rPr lang="en-US" sz="1800">
                <a:ea typeface="Calibri"/>
                <a:cs typeface="Calibri"/>
              </a:rPr>
              <a:t>UN SDG data was integrated in 2023</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43C7B-F938-4CE9-A268-32817172635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6821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11</a:t>
            </a:fld>
            <a:endParaRPr>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F3FAC94-A571-47ED-A796-23FA3E04F8F4}" type="slidenum">
              <a:rPr lang="en-US" smtClean="0"/>
              <a:t>13</a:t>
            </a:fld>
            <a:endParaRPr lang="en-US"/>
          </a:p>
        </p:txBody>
      </p:sp>
    </p:spTree>
    <p:extLst>
      <p:ext uri="{BB962C8B-B14F-4D97-AF65-F5344CB8AC3E}">
        <p14:creationId xmlns:p14="http://schemas.microsoft.com/office/powerpoint/2010/main" val="1618180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FAC94-A571-47ED-A796-23FA3E04F8F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023967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3AC270-AC5F-3C4A-8BE2-E88211726A7D}"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260553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82" name="Google Shape;282;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6259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5.jpe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8.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4.emf"/><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21.jpeg"/><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5.jpe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4.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4.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21.jpeg"/><Relationship Id="rId4" Type="http://schemas.openxmlformats.org/officeDocument/2006/relationships/image" Target="../media/image6.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5.jpe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4.xml"/><Relationship Id="rId4" Type="http://schemas.openxmlformats.org/officeDocument/2006/relationships/image" Target="../media/image37.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8.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ody Content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a:t>Click to edit title</a:t>
            </a:r>
          </a:p>
        </p:txBody>
      </p:sp>
      <p:sp>
        <p:nvSpPr>
          <p:cNvPr id="3" name="Text Placeholder 2"/>
          <p:cNvSpPr>
            <a:spLocks noGrp="1"/>
          </p:cNvSpPr>
          <p:nvPr>
            <p:ph type="body" sz="quarter" idx="12"/>
          </p:nvPr>
        </p:nvSpPr>
        <p:spPr>
          <a:xfrm>
            <a:off x="292099" y="1271848"/>
            <a:ext cx="8514275" cy="4729942"/>
          </a:xfrm>
          <a:prstGeom prst="rect">
            <a:avLst/>
          </a:prstGeom>
        </p:spPr>
        <p:txBody>
          <a:bodyPr/>
          <a:lstStyle>
            <a:lvl1pPr>
              <a:defRPr b="0">
                <a:solidFill>
                  <a:schemeClr val="accent2"/>
                </a:solidFill>
              </a:defRPr>
            </a:lvl1pPr>
            <a:lvl2pPr>
              <a:defRPr>
                <a:solidFill>
                  <a:schemeClr val="accent2"/>
                </a:solidFill>
              </a:defRPr>
            </a:lvl2pPr>
            <a:lvl3pPr>
              <a:defRPr>
                <a:solidFill>
                  <a:schemeClr val="accent2"/>
                </a:solidFill>
              </a:defRPr>
            </a:lvl3pPr>
            <a:lvl4pPr>
              <a:defRPr sz="1600">
                <a:solidFill>
                  <a:schemeClr val="accent2"/>
                </a:solidFill>
                <a:latin typeface="Arial" panose="020B0604020202020204" pitchFamily="34" charset="0"/>
                <a:cs typeface="Arial" panose="020B0604020202020204" pitchFamily="34" charset="0"/>
              </a:defRPr>
            </a:lvl4pPr>
            <a:lvl5pPr>
              <a:defRPr sz="1600">
                <a:solidFill>
                  <a:schemeClr val="accent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94608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lvl1pPr>
              <a:defRPr/>
            </a:lvl1pPr>
          </a:lstStyle>
          <a:p>
            <a:pPr>
              <a:defRPr/>
            </a:pPr>
            <a:fld id="{3CFACEAE-A7D0-4566-8601-7D50823924FD}" type="slidenum">
              <a:rPr lang="en-GB">
                <a:solidFill>
                  <a:srgbClr val="FFFFFF"/>
                </a:solidFill>
              </a:rPr>
              <a:pPr>
                <a:defRPr/>
              </a:pPr>
              <a:t>‹Nº›</a:t>
            </a:fld>
            <a:endParaRPr lang="en-GB">
              <a:solidFill>
                <a:srgbClr val="FFFFFF"/>
              </a:solidFill>
            </a:endParaRPr>
          </a:p>
        </p:txBody>
      </p:sp>
    </p:spTree>
    <p:extLst>
      <p:ext uri="{BB962C8B-B14F-4D97-AF65-F5344CB8AC3E}">
        <p14:creationId xmlns:p14="http://schemas.microsoft.com/office/powerpoint/2010/main" val="423233245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Pics &amp; Text Content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0" y="1494886"/>
            <a:ext cx="2806700" cy="2209800"/>
          </a:xfrm>
          <a:prstGeom prst="rect">
            <a:avLst/>
          </a:prstGeom>
        </p:spPr>
        <p:txBody>
          <a:bodyPr/>
          <a:lstStyle/>
          <a:p>
            <a:r>
              <a:rPr lang="en-US"/>
              <a:t>Click icon to add picture</a:t>
            </a:r>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r>
              <a:rPr lang="en-US"/>
              <a:t>Click icon to add picture</a:t>
            </a:r>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r>
              <a:rPr lang="en-US"/>
              <a:t>Click icon to add picture</a:t>
            </a:r>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r>
              <a:rPr lang="en-US"/>
              <a:t>Click icon to add picture</a:t>
            </a:r>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r>
              <a:rPr lang="en-US"/>
              <a:t>Click icon to add picture</a:t>
            </a:r>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r>
              <a:rPr lang="en-US"/>
              <a:t>Click icon to add picture</a:t>
            </a:r>
            <a:endParaRPr lang="en-GB"/>
          </a:p>
        </p:txBody>
      </p:sp>
      <p:sp>
        <p:nvSpPr>
          <p:cNvPr id="12" name="Text Placeholder 22"/>
          <p:cNvSpPr>
            <a:spLocks noGrp="1"/>
          </p:cNvSpPr>
          <p:nvPr>
            <p:ph type="body" sz="quarter" idx="17"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13"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398991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393031"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6"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231383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1 Picture Content Slid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393030" y="5683662"/>
            <a:ext cx="8238320" cy="714593"/>
          </a:xfrm>
          <a:prstGeom prst="rect">
            <a:avLst/>
          </a:prstGeom>
        </p:spPr>
        <p:txBody>
          <a:bodyPr/>
          <a:lstStyle>
            <a:lvl1pPr>
              <a:buNone/>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393030"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7"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375963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Section header 1 ">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8313"/>
            <a:ext cx="6924554" cy="6881395"/>
          </a:xfrm>
          <a:prstGeom prst="rect">
            <a:avLst/>
          </a:prstGeom>
        </p:spPr>
      </p:pic>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16050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p:cNvPicPr>
          <p:nvPr/>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275274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7" name="Rectangle 6"/>
          <p:cNvSpPr/>
          <p:nvPr/>
        </p:nvSpPr>
        <p:spPr>
          <a:xfrm>
            <a:off x="0" y="2659666"/>
            <a:ext cx="917892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63289" y="2658533"/>
            <a:ext cx="1715633" cy="1715633"/>
          </a:xfrm>
          <a:prstGeom prst="rect">
            <a:avLst/>
          </a:prstGeom>
        </p:spPr>
      </p:pic>
      <p:pic>
        <p:nvPicPr>
          <p:cNvPr id="8"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300231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9499" y="2658532"/>
            <a:ext cx="1714501" cy="1714501"/>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355295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70" y="-8313"/>
            <a:ext cx="6691477" cy="6866313"/>
          </a:xfrm>
          <a:prstGeom prst="rect">
            <a:avLst/>
          </a:prstGeom>
        </p:spPr>
      </p:pic>
      <p:sp>
        <p:nvSpPr>
          <p:cNvPr id="9" name="Rectangle 8"/>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9500" y="2658533"/>
            <a:ext cx="1714500" cy="1714500"/>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221170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Section Header 6">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11" name="Rectangle 10"/>
          <p:cNvSpPr/>
          <p:nvPr/>
        </p:nvSpPr>
        <p:spPr>
          <a:xfrm>
            <a:off x="0" y="2659500"/>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8400" y="2660400"/>
            <a:ext cx="1713600" cy="1713600"/>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pic>
        <p:nvPicPr>
          <p:cNvPr id="15"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2389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2" name="Rectangle 1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21"/>
          <p:cNvSpPr txBox="1">
            <a:spLocks noChangeArrowheads="1"/>
          </p:cNvSpPr>
          <p:nvPr/>
        </p:nvSpPr>
        <p:spPr bwMode="auto">
          <a:xfrm>
            <a:off x="300038" y="6321425"/>
            <a:ext cx="408908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dirty="0">
                <a:solidFill>
                  <a:srgbClr val="FF8200"/>
                </a:solidFill>
                <a:latin typeface="NexusSansOT" pitchFamily="-104" charset="0"/>
              </a:rPr>
              <a:t>www.elsevier.com/research-intelligence</a:t>
            </a:r>
            <a:endParaRPr lang="en-US" sz="1400" dirty="0">
              <a:solidFill>
                <a:srgbClr val="53565A"/>
              </a:solidFill>
              <a:latin typeface="NexusSansOT" pitchFamily="-104" charset="0"/>
            </a:endParaRPr>
          </a:p>
        </p:txBody>
      </p:sp>
      <p:sp>
        <p:nvSpPr>
          <p:cNvPr id="10" name="Rectangle 9"/>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End slide</a:t>
            </a:r>
          </a:p>
        </p:txBody>
      </p:sp>
      <p:pic>
        <p:nvPicPr>
          <p:cNvPr id="14"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5543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199" y="705204"/>
            <a:ext cx="8238319" cy="41864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9149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2C21FE4-3D8C-460F-91F0-A425632D4AAC}" type="datetimeFigureOut">
              <a:rPr lang="en-US" smtClean="0"/>
              <a:t>11/10/2025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FE6AD8B-A984-46F6-AB25-3B9C5C654E90}" type="slidenum">
              <a:rPr lang="en-US" smtClean="0"/>
              <a:t>‹Nº›</a:t>
            </a:fld>
            <a:endParaRPr lang="en-US"/>
          </a:p>
        </p:txBody>
      </p:sp>
    </p:spTree>
    <p:extLst>
      <p:ext uri="{BB962C8B-B14F-4D97-AF65-F5344CB8AC3E}">
        <p14:creationId xmlns:p14="http://schemas.microsoft.com/office/powerpoint/2010/main" val="337899154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590414"/>
      </p:ext>
    </p:extLst>
  </p:cSld>
  <p:clrMapOvr>
    <a:masterClrMapping/>
  </p:clrMapOvr>
  <p:transition>
    <p:cover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cSld name="Body Content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a:t>Click to edit title</a:t>
            </a:r>
          </a:p>
        </p:txBody>
      </p:sp>
      <p:sp>
        <p:nvSpPr>
          <p:cNvPr id="3" name="Text Placeholder 2"/>
          <p:cNvSpPr>
            <a:spLocks noGrp="1"/>
          </p:cNvSpPr>
          <p:nvPr>
            <p:ph type="body" sz="quarter" idx="12"/>
          </p:nvPr>
        </p:nvSpPr>
        <p:spPr>
          <a:xfrm>
            <a:off x="292099" y="1271848"/>
            <a:ext cx="8514275" cy="4729942"/>
          </a:xfrm>
          <a:prstGeom prst="rect">
            <a:avLst/>
          </a:prstGeom>
        </p:spPr>
        <p:txBody>
          <a:bodyPr/>
          <a:lstStyle>
            <a:lvl1pPr>
              <a:defRPr b="0">
                <a:solidFill>
                  <a:schemeClr val="accent2"/>
                </a:solidFill>
              </a:defRPr>
            </a:lvl1pPr>
            <a:lvl2pPr>
              <a:defRPr>
                <a:solidFill>
                  <a:schemeClr val="accent2"/>
                </a:solidFill>
              </a:defRPr>
            </a:lvl2pPr>
            <a:lvl3pPr>
              <a:defRPr>
                <a:solidFill>
                  <a:schemeClr val="accent2"/>
                </a:solidFill>
              </a:defRPr>
            </a:lvl3pPr>
            <a:lvl4pPr>
              <a:defRPr sz="1600">
                <a:solidFill>
                  <a:schemeClr val="accent2"/>
                </a:solidFill>
                <a:latin typeface="Arial" panose="020B0604020202020204" pitchFamily="34" charset="0"/>
                <a:cs typeface="Arial" panose="020B0604020202020204" pitchFamily="34" charset="0"/>
              </a:defRPr>
            </a:lvl4pPr>
            <a:lvl5pPr>
              <a:defRPr sz="1600">
                <a:solidFill>
                  <a:schemeClr val="accent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83781827"/>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dirty="0">
              <a:solidFill>
                <a:srgbClr val="53565A"/>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solidFill>
                <a:srgbClr val="53565A"/>
              </a:solidFill>
            </a:endParaRPr>
          </a:p>
        </p:txBody>
      </p:sp>
      <p:sp>
        <p:nvSpPr>
          <p:cNvPr id="6" name="Slide Number Placeholder 5"/>
          <p:cNvSpPr>
            <a:spLocks noGrp="1"/>
          </p:cNvSpPr>
          <p:nvPr>
            <p:ph type="sldNum" sz="quarter" idx="12"/>
          </p:nvPr>
        </p:nvSpPr>
        <p:spPr/>
        <p:txBody>
          <a:bodyPr/>
          <a:lstStyle/>
          <a:p>
            <a:fld id="{A58A42C0-B13A-418E-AEDF-E3522EAA8AFA}" type="slidenum">
              <a:rPr lang="en-US" smtClean="0"/>
              <a:pPr/>
              <a:t>‹Nº›</a:t>
            </a:fld>
            <a:endParaRPr lang="en-US" dirty="0"/>
          </a:p>
        </p:txBody>
      </p:sp>
    </p:spTree>
    <p:extLst>
      <p:ext uri="{BB962C8B-B14F-4D97-AF65-F5344CB8AC3E}">
        <p14:creationId xmlns:p14="http://schemas.microsoft.com/office/powerpoint/2010/main" val="674894419"/>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7" name="Picture 6" descr="140324_el_ppt_layout_illust.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60616" cy="6870462"/>
          </a:xfrm>
          <a:prstGeom prst="rect">
            <a:avLst/>
          </a:prstGeom>
        </p:spPr>
      </p:pic>
      <p:sp>
        <p:nvSpPr>
          <p:cNvPr id="2" name="Title 1"/>
          <p:cNvSpPr>
            <a:spLocks noGrp="1"/>
          </p:cNvSpPr>
          <p:nvPr>
            <p:ph type="ctrTitle" hasCustomPrompt="1"/>
          </p:nvPr>
        </p:nvSpPr>
        <p:spPr>
          <a:xfrm>
            <a:off x="4823119" y="2046614"/>
            <a:ext cx="3912176" cy="1664799"/>
          </a:xfrm>
          <a:prstGeom prst="rect">
            <a:avLst/>
          </a:prstGeom>
        </p:spPr>
        <p:txBody>
          <a:bodyPr/>
          <a:lstStyle>
            <a:lvl1pPr algn="l">
              <a:lnSpc>
                <a:spcPct val="90000"/>
              </a:lnSpc>
              <a:defRPr sz="2700" baseline="0">
                <a:solidFill>
                  <a:schemeClr val="tx1"/>
                </a:solidFill>
              </a:defRPr>
            </a:lvl1pPr>
          </a:lstStyle>
          <a:p>
            <a:r>
              <a:rPr lang="en-US" dirty="0"/>
              <a:t>Cover Slide Title and Multiple Lines If Necessary</a:t>
            </a:r>
          </a:p>
        </p:txBody>
      </p:sp>
      <p:sp>
        <p:nvSpPr>
          <p:cNvPr id="3" name="Subtitle 2"/>
          <p:cNvSpPr>
            <a:spLocks noGrp="1"/>
          </p:cNvSpPr>
          <p:nvPr>
            <p:ph type="subTitle" idx="1" hasCustomPrompt="1"/>
          </p:nvPr>
        </p:nvSpPr>
        <p:spPr>
          <a:xfrm>
            <a:off x="4823117" y="3835859"/>
            <a:ext cx="3912177" cy="1284154"/>
          </a:xfrm>
          <a:prstGeom prst="rect">
            <a:avLst/>
          </a:prstGeom>
        </p:spPr>
        <p:txBody>
          <a:bodyPr/>
          <a:lstStyle>
            <a:lvl1pPr marL="0" indent="0" algn="l">
              <a:buNone/>
              <a:defRPr sz="1200">
                <a:solidFill>
                  <a:srgbClr val="53565A"/>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 of Presentation</a:t>
            </a:r>
          </a:p>
        </p:txBody>
      </p:sp>
      <p:pic>
        <p:nvPicPr>
          <p:cNvPr id="10" name="Picture 9" descr="Elsevier_Tree_Logo_2C.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04656" y="359803"/>
            <a:ext cx="688802" cy="798523"/>
          </a:xfrm>
          <a:prstGeom prst="rect">
            <a:avLst/>
          </a:prstGeom>
        </p:spPr>
      </p:pic>
    </p:spTree>
    <p:extLst>
      <p:ext uri="{BB962C8B-B14F-4D97-AF65-F5344CB8AC3E}">
        <p14:creationId xmlns:p14="http://schemas.microsoft.com/office/powerpoint/2010/main" val="1618187657"/>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10600" y="6477002"/>
            <a:ext cx="457200" cy="327933"/>
          </a:xfrm>
        </p:spPr>
        <p:txBody>
          <a:bodyPr/>
          <a:lstStyle>
            <a:lvl1pPr>
              <a:defRPr sz="750" b="1">
                <a:solidFill>
                  <a:srgbClr val="003359"/>
                </a:solidFill>
              </a:defRPr>
            </a:lvl1pPr>
          </a:lstStyle>
          <a:p>
            <a:fld id="{DA15E891-66B8-4B28-AB8F-05A4B1DE573C}" type="slidenum">
              <a:rPr lang="en-US" smtClean="0"/>
              <a:pPr/>
              <a:t>‹Nº›</a:t>
            </a:fld>
            <a:endParaRPr lang="en-US" dirty="0"/>
          </a:p>
        </p:txBody>
      </p:sp>
    </p:spTree>
    <p:extLst>
      <p:ext uri="{BB962C8B-B14F-4D97-AF65-F5344CB8AC3E}">
        <p14:creationId xmlns:p14="http://schemas.microsoft.com/office/powerpoint/2010/main" val="2081547774"/>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18288"/>
            <a:ext cx="2895600" cy="329184"/>
          </a:xfrm>
          <a:prstGeom prst="rect">
            <a:avLst/>
          </a:prstGeom>
        </p:spPr>
        <p:txBody>
          <a:bodyPr/>
          <a:lstStyle/>
          <a:p>
            <a:endParaRPr lang="en-US">
              <a:solidFill>
                <a:srgbClr val="53565A"/>
              </a:solidFill>
            </a:endParaRPr>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pPr algn="r"/>
            <a:endParaRPr lang="en-US" dirty="0">
              <a:solidFill>
                <a:srgbClr val="53565A"/>
              </a:solidFill>
            </a:endParaRPr>
          </a:p>
        </p:txBody>
      </p:sp>
      <p:sp>
        <p:nvSpPr>
          <p:cNvPr id="5" name="Slide Number Placeholder 4"/>
          <p:cNvSpPr>
            <a:spLocks noGrp="1"/>
          </p:cNvSpPr>
          <p:nvPr>
            <p:ph type="sldNum" sz="quarter" idx="12"/>
          </p:nvPr>
        </p:nvSpPr>
        <p:spPr/>
        <p:txBody>
          <a:bodyPr/>
          <a:lstStyle>
            <a:lvl1pPr algn="r">
              <a:defRPr/>
            </a:lvl1pPr>
          </a:lstStyle>
          <a:p>
            <a:fld id="{0CFEC368-1D7A-4F81-ABF6-AE0E36BAF64C}" type="slidenum">
              <a:rPr lang="en-US" smtClean="0">
                <a:latin typeface="Arial"/>
              </a:rPr>
              <a:pPr/>
              <a:t>‹Nº›</a:t>
            </a:fld>
            <a:endParaRPr lang="en-US" dirty="0">
              <a:latin typeface="Arial"/>
            </a:endParaRPr>
          </a:p>
        </p:txBody>
      </p:sp>
    </p:spTree>
    <p:extLst>
      <p:ext uri="{BB962C8B-B14F-4D97-AF65-F5344CB8AC3E}">
        <p14:creationId xmlns:p14="http://schemas.microsoft.com/office/powerpoint/2010/main" val="353966628"/>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9" y="216249"/>
            <a:ext cx="7561263" cy="1052513"/>
          </a:xfrm>
        </p:spPr>
        <p:txBody>
          <a:bodyPr/>
          <a:lstStyle>
            <a:lvl1pPr>
              <a:lnSpc>
                <a:spcPct val="95000"/>
              </a:lnSpc>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A3BEE213-3715-4BAA-A3C2-3111CA753BCB}" type="slidenum">
              <a:rPr lang="en-GB"/>
              <a:pPr>
                <a:defRPr/>
              </a:pPr>
              <a:t>‹Nº›</a:t>
            </a:fld>
            <a:endParaRPr lang="en-GB" dirty="0"/>
          </a:p>
        </p:txBody>
      </p:sp>
    </p:spTree>
    <p:extLst>
      <p:ext uri="{BB962C8B-B14F-4D97-AF65-F5344CB8AC3E}">
        <p14:creationId xmlns:p14="http://schemas.microsoft.com/office/powerpoint/2010/main" val="245437643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a:t>Title of Slide</a:t>
            </a:r>
          </a:p>
        </p:txBody>
      </p:sp>
      <p:sp>
        <p:nvSpPr>
          <p:cNvPr id="5" name="Content Placeholder 1"/>
          <p:cNvSpPr>
            <a:spLocks noGrp="1"/>
          </p:cNvSpPr>
          <p:nvPr>
            <p:ph idx="1"/>
          </p:nvPr>
        </p:nvSpPr>
        <p:spPr>
          <a:xfrm>
            <a:off x="457198" y="1500110"/>
            <a:ext cx="8238319"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Tree>
    <p:extLst>
      <p:ext uri="{BB962C8B-B14F-4D97-AF65-F5344CB8AC3E}">
        <p14:creationId xmlns:p14="http://schemas.microsoft.com/office/powerpoint/2010/main" val="39059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header 2">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347152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312625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Content Slide">
  <p:cSld name="1_Title Only Content Slide">
    <p:spTree>
      <p:nvGrpSpPr>
        <p:cNvPr id="1" name="Shape 21"/>
        <p:cNvGrpSpPr/>
        <p:nvPr/>
      </p:nvGrpSpPr>
      <p:grpSpPr>
        <a:xfrm>
          <a:off x="0" y="0"/>
          <a:ext cx="0" cy="0"/>
          <a:chOff x="0" y="0"/>
          <a:chExt cx="0" cy="0"/>
        </a:xfrm>
      </p:grpSpPr>
      <p:sp>
        <p:nvSpPr>
          <p:cNvPr id="22" name="Google Shape;22;p10"/>
          <p:cNvSpPr txBox="1">
            <a:spLocks noGrp="1"/>
          </p:cNvSpPr>
          <p:nvPr>
            <p:ph type="title"/>
          </p:nvPr>
        </p:nvSpPr>
        <p:spPr>
          <a:xfrm>
            <a:off x="457201" y="705205"/>
            <a:ext cx="8238319" cy="4186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7938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intro/bullets">
  <p:cSld name="Text intro/bullets">
    <p:spTree>
      <p:nvGrpSpPr>
        <p:cNvPr id="1" name="Shape 53"/>
        <p:cNvGrpSpPr/>
        <p:nvPr/>
      </p:nvGrpSpPr>
      <p:grpSpPr>
        <a:xfrm>
          <a:off x="0" y="0"/>
          <a:ext cx="0" cy="0"/>
          <a:chOff x="0" y="0"/>
          <a:chExt cx="0" cy="0"/>
        </a:xfrm>
      </p:grpSpPr>
      <p:sp>
        <p:nvSpPr>
          <p:cNvPr id="54" name="Google Shape;54;p36"/>
          <p:cNvSpPr txBox="1">
            <a:spLocks noGrp="1"/>
          </p:cNvSpPr>
          <p:nvPr>
            <p:ph type="title"/>
          </p:nvPr>
        </p:nvSpPr>
        <p:spPr>
          <a:xfrm>
            <a:off x="478800" y="573759"/>
            <a:ext cx="8042496" cy="617012"/>
          </a:xfrm>
          <a:prstGeom prst="rect">
            <a:avLst/>
          </a:prstGeom>
          <a:noFill/>
          <a:ln>
            <a:noFill/>
          </a:ln>
        </p:spPr>
        <p:txBody>
          <a:bodyPr spcFirstLastPara="1" wrap="square" lIns="91425" tIns="0" rIns="91425" bIns="0" anchor="t" anchorCtr="0">
            <a:noAutofit/>
          </a:bodyPr>
          <a:lstStyle>
            <a:lvl1pPr lvl="0" algn="l">
              <a:lnSpc>
                <a:spcPct val="100000"/>
              </a:lnSpc>
              <a:spcBef>
                <a:spcPts val="0"/>
              </a:spcBef>
              <a:spcAft>
                <a:spcPts val="0"/>
              </a:spcAft>
              <a:buClr>
                <a:schemeClr val="dk1"/>
              </a:buClr>
              <a:buSzPts val="2100"/>
              <a:buFont typeface="Arial"/>
              <a:buNone/>
              <a:defRPr sz="2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6"/>
          <p:cNvSpPr txBox="1">
            <a:spLocks noGrp="1"/>
          </p:cNvSpPr>
          <p:nvPr>
            <p:ph type="body" idx="1"/>
          </p:nvPr>
        </p:nvSpPr>
        <p:spPr>
          <a:xfrm>
            <a:off x="487767" y="1536003"/>
            <a:ext cx="8042496" cy="4353063"/>
          </a:xfrm>
          <a:prstGeom prst="rect">
            <a:avLst/>
          </a:prstGeom>
          <a:noFill/>
          <a:ln>
            <a:noFill/>
          </a:ln>
        </p:spPr>
        <p:txBody>
          <a:bodyPr spcFirstLastPara="1" wrap="square" lIns="91425" tIns="0" rIns="91425" bIns="45700" anchor="t" anchorCtr="0">
            <a:noAutofit/>
          </a:bodyPr>
          <a:lstStyle>
            <a:lvl1pPr marL="342900" lvl="0" indent="-171450" algn="l">
              <a:lnSpc>
                <a:spcPct val="160000"/>
              </a:lnSpc>
              <a:spcBef>
                <a:spcPts val="0"/>
              </a:spcBef>
              <a:spcAft>
                <a:spcPts val="0"/>
              </a:spcAft>
              <a:buClr>
                <a:schemeClr val="dk1"/>
              </a:buClr>
              <a:buSzPts val="1500"/>
              <a:buNone/>
              <a:defRPr sz="1500" b="1"/>
            </a:lvl1pPr>
            <a:lvl2pPr marL="685800" lvl="1" indent="-242888" algn="l">
              <a:lnSpc>
                <a:spcPct val="160000"/>
              </a:lnSpc>
              <a:spcBef>
                <a:spcPts val="375"/>
              </a:spcBef>
              <a:spcAft>
                <a:spcPts val="0"/>
              </a:spcAft>
              <a:buClr>
                <a:schemeClr val="dk1"/>
              </a:buClr>
              <a:buSzPts val="1500"/>
              <a:buFont typeface="Arial"/>
              <a:buAutoNum type="arabicPeriod"/>
              <a:defRPr sz="1500"/>
            </a:lvl2pPr>
            <a:lvl3pPr marL="1028700" lvl="2" indent="-242888" algn="l">
              <a:lnSpc>
                <a:spcPct val="160000"/>
              </a:lnSpc>
              <a:spcBef>
                <a:spcPts val="375"/>
              </a:spcBef>
              <a:spcAft>
                <a:spcPts val="0"/>
              </a:spcAft>
              <a:buClr>
                <a:schemeClr val="dk1"/>
              </a:buClr>
              <a:buSzPts val="1500"/>
              <a:buChar char="•"/>
              <a:defRPr sz="1500"/>
            </a:lvl3pPr>
            <a:lvl4pPr marL="1371600" lvl="3" indent="-242888" algn="l">
              <a:lnSpc>
                <a:spcPct val="160000"/>
              </a:lnSpc>
              <a:spcBef>
                <a:spcPts val="375"/>
              </a:spcBef>
              <a:spcAft>
                <a:spcPts val="0"/>
              </a:spcAft>
              <a:buClr>
                <a:schemeClr val="dk1"/>
              </a:buClr>
              <a:buSzPts val="1500"/>
              <a:buChar char="•"/>
              <a:defRPr sz="1500"/>
            </a:lvl4pPr>
            <a:lvl5pPr marL="1714500" lvl="4" indent="-242888" algn="l">
              <a:lnSpc>
                <a:spcPct val="160000"/>
              </a:lnSpc>
              <a:spcBef>
                <a:spcPts val="375"/>
              </a:spcBef>
              <a:spcAft>
                <a:spcPts val="0"/>
              </a:spcAft>
              <a:buClr>
                <a:schemeClr val="dk1"/>
              </a:buClr>
              <a:buSzPts val="1500"/>
              <a:buChar char="•"/>
              <a:defRPr sz="1500"/>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74095589"/>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4" name="Picture 13" descr="Infoflow_Cover_1.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256745" y="242634"/>
            <a:ext cx="7425926" cy="942147"/>
          </a:xfrm>
          <a:prstGeom prst="rect">
            <a:avLst/>
          </a:prstGeom>
        </p:spPr>
        <p:txBody>
          <a:bodyPr/>
          <a:lstStyle>
            <a:lvl1pPr algn="l">
              <a:lnSpc>
                <a:spcPct val="85000"/>
              </a:lnSpc>
              <a:defRPr sz="3600" baseline="0">
                <a:solidFill>
                  <a:schemeClr val="bg1"/>
                </a:solidFill>
              </a:defRPr>
            </a:lvl1pPr>
          </a:lstStyle>
          <a:p>
            <a:r>
              <a:rPr lang="en-US"/>
              <a:t>Cover Slide Title and Second Line If Necessary</a:t>
            </a:r>
          </a:p>
        </p:txBody>
      </p:sp>
      <p:sp>
        <p:nvSpPr>
          <p:cNvPr id="3" name="Subtitle 2"/>
          <p:cNvSpPr>
            <a:spLocks noGrp="1"/>
          </p:cNvSpPr>
          <p:nvPr>
            <p:ph type="subTitle" idx="1" hasCustomPrompt="1"/>
          </p:nvPr>
        </p:nvSpPr>
        <p:spPr>
          <a:xfrm>
            <a:off x="256745" y="1194164"/>
            <a:ext cx="7425926" cy="390948"/>
          </a:xfrm>
          <a:prstGeom prst="rect">
            <a:avLst/>
          </a:prstGeom>
        </p:spPr>
        <p:txBody>
          <a:bodyPr/>
          <a:lstStyle>
            <a:lvl1pPr marL="0" indent="0" algn="l">
              <a:buNone/>
              <a:defRPr sz="16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of Presentation</a:t>
            </a:r>
          </a:p>
        </p:txBody>
      </p:sp>
      <p:pic>
        <p:nvPicPr>
          <p:cNvPr id="13" name="Picture 12" descr="Elsevier_Tree_Logo_White.png"/>
          <p:cNvPicPr>
            <a:picLocks noChangeAspect="1"/>
          </p:cNvPicPr>
          <p:nvPr userDrawn="1"/>
        </p:nvPicPr>
        <p:blipFill>
          <a:blip r:embed="rId3"/>
          <a:stretch>
            <a:fillRect/>
          </a:stretch>
        </p:blipFill>
        <p:spPr>
          <a:xfrm>
            <a:off x="8104655" y="359748"/>
            <a:ext cx="688848" cy="798576"/>
          </a:xfrm>
          <a:prstGeom prst="rect">
            <a:avLst/>
          </a:prstGeom>
        </p:spPr>
      </p:pic>
      <p:sp>
        <p:nvSpPr>
          <p:cNvPr id="10" name="Text Placeholder 6"/>
          <p:cNvSpPr>
            <a:spLocks noGrp="1"/>
          </p:cNvSpPr>
          <p:nvPr>
            <p:ph type="body" sz="quarter" idx="10" hasCustomPrompt="1"/>
          </p:nvPr>
        </p:nvSpPr>
        <p:spPr>
          <a:xfrm>
            <a:off x="247738" y="6122077"/>
            <a:ext cx="3913188" cy="302381"/>
          </a:xfrm>
          <a:prstGeom prst="rect">
            <a:avLst/>
          </a:prstGeom>
        </p:spPr>
        <p:txBody>
          <a:bodyPr/>
          <a:lstStyle>
            <a:lvl1pPr marL="0" indent="0">
              <a:buNone/>
              <a:defRPr sz="1100">
                <a:solidFill>
                  <a:srgbClr val="FFFFFF"/>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Presented by </a:t>
            </a:r>
            <a:r>
              <a:rPr lang="en-US" err="1"/>
              <a:t>Firstname</a:t>
            </a:r>
            <a:r>
              <a:rPr lang="en-US"/>
              <a:t> </a:t>
            </a:r>
            <a:r>
              <a:rPr lang="en-US" err="1"/>
              <a:t>Lastname</a:t>
            </a:r>
            <a:endParaRPr lang="en-US"/>
          </a:p>
        </p:txBody>
      </p:sp>
      <p:sp>
        <p:nvSpPr>
          <p:cNvPr id="11" name="Text Placeholder 4"/>
          <p:cNvSpPr>
            <a:spLocks noGrp="1"/>
          </p:cNvSpPr>
          <p:nvPr>
            <p:ph type="body" sz="quarter" idx="11" hasCustomPrompt="1"/>
          </p:nvPr>
        </p:nvSpPr>
        <p:spPr>
          <a:xfrm>
            <a:off x="256745" y="6325001"/>
            <a:ext cx="3913188" cy="266700"/>
          </a:xfrm>
          <a:prstGeom prst="rect">
            <a:avLst/>
          </a:prstGeom>
        </p:spPr>
        <p:txBody>
          <a:bodyPr vert="horz"/>
          <a:lstStyle>
            <a:lvl1pPr marL="0" indent="0">
              <a:buNone/>
              <a:defRPr sz="1100">
                <a:solidFill>
                  <a:srgbClr val="FFFFFF"/>
                </a:solidFill>
                <a:latin typeface="Arial"/>
                <a:cs typeface="Arial"/>
              </a:defRPr>
            </a:lvl1pPr>
          </a:lstStyle>
          <a:p>
            <a:pPr lvl="0"/>
            <a:r>
              <a:rPr lang="en-US"/>
              <a:t>Date XX_XX_XX</a:t>
            </a:r>
          </a:p>
        </p:txBody>
      </p:sp>
    </p:spTree>
    <p:extLst>
      <p:ext uri="{BB962C8B-B14F-4D97-AF65-F5344CB8AC3E}">
        <p14:creationId xmlns:p14="http://schemas.microsoft.com/office/powerpoint/2010/main" val="1685745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0" name="Picture 9" descr="Infoflow_Cover_1.png"/>
          <p:cNvPicPr>
            <a:picLocks noChangeAspect="1"/>
          </p:cNvPicPr>
          <p:nvPr userDrawn="1"/>
        </p:nvPicPr>
        <p:blipFill>
          <a:blip r:embed="rId2"/>
          <a:stretch>
            <a:fillRect/>
          </a:stretch>
        </p:blipFill>
        <p:spPr>
          <a:xfrm>
            <a:off x="0" y="0"/>
            <a:ext cx="9144000" cy="6858000"/>
          </a:xfrm>
          <a:prstGeom prst="rect">
            <a:avLst/>
          </a:prstGeom>
        </p:spPr>
      </p:pic>
      <p:pic>
        <p:nvPicPr>
          <p:cNvPr id="18" name="Picture 17" descr="Elsevier_Tree_Logo_White.png"/>
          <p:cNvPicPr>
            <a:picLocks noChangeAspect="1"/>
          </p:cNvPicPr>
          <p:nvPr userDrawn="1"/>
        </p:nvPicPr>
        <p:blipFill>
          <a:blip r:embed="rId3"/>
          <a:stretch>
            <a:fillRect/>
          </a:stretch>
        </p:blipFill>
        <p:spPr>
          <a:xfrm>
            <a:off x="8104655" y="359748"/>
            <a:ext cx="688848" cy="798576"/>
          </a:xfrm>
          <a:prstGeom prst="rect">
            <a:avLst/>
          </a:prstGeom>
        </p:spPr>
      </p:pic>
      <p:sp>
        <p:nvSpPr>
          <p:cNvPr id="14" name="Picture Placeholder 2"/>
          <p:cNvSpPr>
            <a:spLocks noGrp="1"/>
          </p:cNvSpPr>
          <p:nvPr>
            <p:ph type="pic" idx="12" hasCustomPrompt="1"/>
          </p:nvPr>
        </p:nvSpPr>
        <p:spPr>
          <a:xfrm>
            <a:off x="252604" y="5786433"/>
            <a:ext cx="3912178" cy="494473"/>
          </a:xfrm>
          <a:prstGeom prst="rect">
            <a:avLst/>
          </a:prstGeom>
        </p:spPr>
        <p:txBody>
          <a:bodyPr/>
          <a:lstStyle>
            <a:lvl1pPr marL="0" indent="0">
              <a:buNone/>
              <a:defRPr sz="170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Product </a:t>
            </a:r>
            <a:r>
              <a:rPr lang="en-US" err="1"/>
              <a:t>Wordmark</a:t>
            </a:r>
            <a:r>
              <a:rPr lang="en-US"/>
              <a:t> here</a:t>
            </a:r>
          </a:p>
        </p:txBody>
      </p:sp>
      <p:sp>
        <p:nvSpPr>
          <p:cNvPr id="13" name="Picture Placeholder 2"/>
          <p:cNvSpPr>
            <a:spLocks noGrp="1"/>
          </p:cNvSpPr>
          <p:nvPr>
            <p:ph type="pic" idx="11" hasCustomPrompt="1"/>
          </p:nvPr>
        </p:nvSpPr>
        <p:spPr>
          <a:xfrm>
            <a:off x="261611" y="261219"/>
            <a:ext cx="3912176" cy="558964"/>
          </a:xfrm>
          <a:prstGeom prst="rect">
            <a:avLst/>
          </a:prstGeom>
        </p:spPr>
        <p:txBody>
          <a:bodyPr/>
          <a:lstStyle>
            <a:lvl1pPr marL="0" indent="0">
              <a:buNone/>
              <a:defRPr sz="170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Solution Suite </a:t>
            </a:r>
            <a:r>
              <a:rPr lang="en-US" err="1"/>
              <a:t>Wordmark</a:t>
            </a:r>
            <a:r>
              <a:rPr lang="en-US"/>
              <a:t> here</a:t>
            </a:r>
          </a:p>
        </p:txBody>
      </p:sp>
      <p:sp>
        <p:nvSpPr>
          <p:cNvPr id="15" name="Text Placeholder 6"/>
          <p:cNvSpPr>
            <a:spLocks noGrp="1"/>
          </p:cNvSpPr>
          <p:nvPr>
            <p:ph type="body" sz="quarter" idx="10" hasCustomPrompt="1"/>
          </p:nvPr>
        </p:nvSpPr>
        <p:spPr>
          <a:xfrm>
            <a:off x="251592" y="6113258"/>
            <a:ext cx="3913188" cy="302381"/>
          </a:xfrm>
          <a:prstGeom prst="rect">
            <a:avLst/>
          </a:prstGeom>
        </p:spPr>
        <p:txBody>
          <a:bodyPr/>
          <a:lstStyle>
            <a:lvl1pPr marL="0" indent="0">
              <a:buNone/>
              <a:defRPr sz="1100">
                <a:solidFill>
                  <a:srgbClr val="FFFFFF"/>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Presented by </a:t>
            </a:r>
            <a:r>
              <a:rPr lang="en-US" err="1"/>
              <a:t>Firstname</a:t>
            </a:r>
            <a:r>
              <a:rPr lang="en-US"/>
              <a:t> </a:t>
            </a:r>
            <a:r>
              <a:rPr lang="en-US" err="1"/>
              <a:t>Lastname</a:t>
            </a:r>
            <a:endParaRPr lang="en-US"/>
          </a:p>
        </p:txBody>
      </p:sp>
      <p:sp>
        <p:nvSpPr>
          <p:cNvPr id="16" name="Text Placeholder 4"/>
          <p:cNvSpPr>
            <a:spLocks noGrp="1"/>
          </p:cNvSpPr>
          <p:nvPr>
            <p:ph type="body" sz="quarter" idx="13" hasCustomPrompt="1"/>
          </p:nvPr>
        </p:nvSpPr>
        <p:spPr>
          <a:xfrm>
            <a:off x="251592" y="6333820"/>
            <a:ext cx="3913188" cy="266700"/>
          </a:xfrm>
          <a:prstGeom prst="rect">
            <a:avLst/>
          </a:prstGeom>
        </p:spPr>
        <p:txBody>
          <a:bodyPr vert="horz"/>
          <a:lstStyle>
            <a:lvl1pPr marL="0" indent="0">
              <a:buNone/>
              <a:defRPr sz="1100">
                <a:solidFill>
                  <a:srgbClr val="FFFFFF"/>
                </a:solidFill>
                <a:latin typeface="Arial"/>
                <a:cs typeface="Arial"/>
              </a:defRPr>
            </a:lvl1pPr>
          </a:lstStyle>
          <a:p>
            <a:pPr lvl="0"/>
            <a:r>
              <a:rPr lang="en-US"/>
              <a:t>Date XX_XX_XX</a:t>
            </a:r>
          </a:p>
        </p:txBody>
      </p:sp>
      <p:sp>
        <p:nvSpPr>
          <p:cNvPr id="20" name="Title 1"/>
          <p:cNvSpPr>
            <a:spLocks noGrp="1"/>
          </p:cNvSpPr>
          <p:nvPr>
            <p:ph type="ctrTitle" hasCustomPrompt="1"/>
          </p:nvPr>
        </p:nvSpPr>
        <p:spPr>
          <a:xfrm>
            <a:off x="256745" y="598943"/>
            <a:ext cx="7425926" cy="942147"/>
          </a:xfrm>
          <a:prstGeom prst="rect">
            <a:avLst/>
          </a:prstGeom>
        </p:spPr>
        <p:txBody>
          <a:bodyPr/>
          <a:lstStyle>
            <a:lvl1pPr algn="l">
              <a:lnSpc>
                <a:spcPct val="85000"/>
              </a:lnSpc>
              <a:defRPr sz="3600" baseline="0">
                <a:solidFill>
                  <a:schemeClr val="bg1"/>
                </a:solidFill>
              </a:defRPr>
            </a:lvl1pPr>
          </a:lstStyle>
          <a:p>
            <a:r>
              <a:rPr lang="en-US"/>
              <a:t>Cover Slide Title and Second Line If Necessary</a:t>
            </a:r>
          </a:p>
        </p:txBody>
      </p:sp>
    </p:spTree>
    <p:extLst>
      <p:ext uri="{BB962C8B-B14F-4D97-AF65-F5344CB8AC3E}">
        <p14:creationId xmlns:p14="http://schemas.microsoft.com/office/powerpoint/2010/main" val="4277626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Slide 1">
    <p:spTree>
      <p:nvGrpSpPr>
        <p:cNvPr id="1" name=""/>
        <p:cNvGrpSpPr/>
        <p:nvPr/>
      </p:nvGrpSpPr>
      <p:grpSpPr>
        <a:xfrm>
          <a:off x="0" y="0"/>
          <a:ext cx="0" cy="0"/>
          <a:chOff x="0" y="0"/>
          <a:chExt cx="0" cy="0"/>
        </a:xfrm>
      </p:grpSpPr>
      <p:pic>
        <p:nvPicPr>
          <p:cNvPr id="12" name="Picture 11" descr="Infoflow_Cover_1.png"/>
          <p:cNvPicPr>
            <a:picLocks noChangeAspect="1"/>
          </p:cNvPicPr>
          <p:nvPr userDrawn="1"/>
        </p:nvPicPr>
        <p:blipFill>
          <a:blip r:embed="rId2"/>
          <a:stretch>
            <a:fillRect/>
          </a:stretch>
        </p:blipFill>
        <p:spPr>
          <a:xfrm>
            <a:off x="0" y="0"/>
            <a:ext cx="9144000" cy="6858000"/>
          </a:xfrm>
          <a:prstGeom prst="rect">
            <a:avLst/>
          </a:prstGeom>
        </p:spPr>
      </p:pic>
      <p:sp>
        <p:nvSpPr>
          <p:cNvPr id="9" name="Text Placeholder 6"/>
          <p:cNvSpPr>
            <a:spLocks noGrp="1"/>
          </p:cNvSpPr>
          <p:nvPr>
            <p:ph type="body" sz="quarter" idx="10" hasCustomPrompt="1"/>
          </p:nvPr>
        </p:nvSpPr>
        <p:spPr>
          <a:xfrm>
            <a:off x="247738" y="6123804"/>
            <a:ext cx="3913188" cy="302381"/>
          </a:xfrm>
          <a:prstGeom prst="rect">
            <a:avLst/>
          </a:prstGeom>
        </p:spPr>
        <p:txBody>
          <a:bodyPr/>
          <a:lstStyle>
            <a:lvl1pPr marL="0" indent="0">
              <a:buNone/>
              <a:defRPr sz="1100">
                <a:solidFill>
                  <a:srgbClr val="FFFFFF"/>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Presented by </a:t>
            </a:r>
            <a:r>
              <a:rPr lang="en-US" err="1"/>
              <a:t>Firstname</a:t>
            </a:r>
            <a:r>
              <a:rPr lang="en-US"/>
              <a:t> </a:t>
            </a:r>
            <a:r>
              <a:rPr lang="en-US" err="1"/>
              <a:t>Lastname</a:t>
            </a:r>
            <a:endParaRPr lang="en-US"/>
          </a:p>
        </p:txBody>
      </p:sp>
      <p:sp>
        <p:nvSpPr>
          <p:cNvPr id="5" name="Text Placeholder 4"/>
          <p:cNvSpPr>
            <a:spLocks noGrp="1"/>
          </p:cNvSpPr>
          <p:nvPr>
            <p:ph type="body" sz="quarter" idx="11" hasCustomPrompt="1"/>
          </p:nvPr>
        </p:nvSpPr>
        <p:spPr>
          <a:xfrm>
            <a:off x="256745" y="6314363"/>
            <a:ext cx="3913188" cy="266700"/>
          </a:xfrm>
          <a:prstGeom prst="rect">
            <a:avLst/>
          </a:prstGeom>
        </p:spPr>
        <p:txBody>
          <a:bodyPr vert="horz"/>
          <a:lstStyle>
            <a:lvl1pPr marL="0" indent="0">
              <a:buNone/>
              <a:defRPr sz="1100">
                <a:solidFill>
                  <a:srgbClr val="FFFFFF"/>
                </a:solidFill>
                <a:latin typeface="Arial"/>
                <a:cs typeface="Arial"/>
              </a:defRPr>
            </a:lvl1pPr>
          </a:lstStyle>
          <a:p>
            <a:pPr lvl="0"/>
            <a:r>
              <a:rPr lang="en-US"/>
              <a:t>Date XX_XX_XX</a:t>
            </a:r>
          </a:p>
        </p:txBody>
      </p:sp>
      <p:sp>
        <p:nvSpPr>
          <p:cNvPr id="11" name="Picture Placeholder 2"/>
          <p:cNvSpPr>
            <a:spLocks noGrp="1"/>
          </p:cNvSpPr>
          <p:nvPr>
            <p:ph type="pic" idx="12" hasCustomPrompt="1"/>
          </p:nvPr>
        </p:nvSpPr>
        <p:spPr>
          <a:xfrm>
            <a:off x="296575" y="274112"/>
            <a:ext cx="4442374" cy="587978"/>
          </a:xfrm>
          <a:prstGeom prst="rect">
            <a:avLst/>
          </a:prstGeom>
        </p:spPr>
        <p:txBody>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Product </a:t>
            </a:r>
            <a:r>
              <a:rPr lang="en-US" err="1"/>
              <a:t>Wordmark</a:t>
            </a:r>
            <a:r>
              <a:rPr lang="en-US"/>
              <a:t> here</a:t>
            </a:r>
          </a:p>
        </p:txBody>
      </p:sp>
      <p:sp>
        <p:nvSpPr>
          <p:cNvPr id="14" name="Subtitle 2"/>
          <p:cNvSpPr>
            <a:spLocks noGrp="1"/>
          </p:cNvSpPr>
          <p:nvPr>
            <p:ph type="subTitle" idx="1" hasCustomPrompt="1"/>
          </p:nvPr>
        </p:nvSpPr>
        <p:spPr>
          <a:xfrm>
            <a:off x="257756" y="910601"/>
            <a:ext cx="7415253" cy="561235"/>
          </a:xfrm>
          <a:prstGeom prst="rect">
            <a:avLst/>
          </a:prstGeom>
        </p:spPr>
        <p:txBody>
          <a:bodyPr/>
          <a:lstStyle>
            <a:lvl1pPr marL="0" indent="0" algn="l">
              <a:buNone/>
              <a:defRPr sz="160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of Presentation</a:t>
            </a:r>
            <a:br>
              <a:rPr lang="en-US"/>
            </a:br>
            <a:r>
              <a:rPr lang="en-US"/>
              <a:t>Second Line If Necessary </a:t>
            </a:r>
          </a:p>
        </p:txBody>
      </p:sp>
      <p:pic>
        <p:nvPicPr>
          <p:cNvPr id="13" name="Picture 12" descr="Elsevier_Tree_Logo_White.png"/>
          <p:cNvPicPr>
            <a:picLocks noChangeAspect="1"/>
          </p:cNvPicPr>
          <p:nvPr userDrawn="1"/>
        </p:nvPicPr>
        <p:blipFill>
          <a:blip r:embed="rId3"/>
          <a:stretch>
            <a:fillRect/>
          </a:stretch>
        </p:blipFill>
        <p:spPr>
          <a:xfrm>
            <a:off x="8104655" y="359748"/>
            <a:ext cx="688848" cy="798576"/>
          </a:xfrm>
          <a:prstGeom prst="rect">
            <a:avLst/>
          </a:prstGeom>
        </p:spPr>
      </p:pic>
    </p:spTree>
    <p:extLst>
      <p:ext uri="{BB962C8B-B14F-4D97-AF65-F5344CB8AC3E}">
        <p14:creationId xmlns:p14="http://schemas.microsoft.com/office/powerpoint/2010/main" val="1407844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mage slide to righ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643440" y="1279524"/>
            <a:ext cx="4251321" cy="4651375"/>
          </a:xfrm>
          <a:prstGeom prst="rect">
            <a:avLst/>
          </a:prstGeom>
        </p:spPr>
      </p:pic>
      <p:sp>
        <p:nvSpPr>
          <p:cNvPr id="9" name="Picture Placeholder 8"/>
          <p:cNvSpPr>
            <a:spLocks noGrp="1"/>
          </p:cNvSpPr>
          <p:nvPr>
            <p:ph type="pic" sz="quarter" idx="17"/>
          </p:nvPr>
        </p:nvSpPr>
        <p:spPr>
          <a:xfrm>
            <a:off x="4775200" y="1408111"/>
            <a:ext cx="4000500" cy="4394200"/>
          </a:xfrm>
          <a:prstGeom prst="rect">
            <a:avLst/>
          </a:prstGeom>
        </p:spPr>
        <p:txBody>
          <a:bodyPr/>
          <a:lstStyle/>
          <a:p>
            <a:endParaRPr lang="en-GB"/>
          </a:p>
        </p:txBody>
      </p:sp>
      <p:sp>
        <p:nvSpPr>
          <p:cNvPr id="14" name="Text Placeholder 13"/>
          <p:cNvSpPr>
            <a:spLocks noGrp="1"/>
          </p:cNvSpPr>
          <p:nvPr>
            <p:ph type="body" sz="quarter" idx="18" hasCustomPrompt="1"/>
          </p:nvPr>
        </p:nvSpPr>
        <p:spPr>
          <a:xfrm>
            <a:off x="292100" y="1279525"/>
            <a:ext cx="4160838" cy="4651374"/>
          </a:xfrm>
          <a:prstGeom prst="rect">
            <a:avLst/>
          </a:prstGeom>
        </p:spPr>
        <p:txBody>
          <a:bodyPr/>
          <a:lstStyle>
            <a:lvl1pPr marL="0" indent="0">
              <a:buNone/>
              <a:defRPr sz="2000" b="0" baseline="0">
                <a:solidFill>
                  <a:srgbClr val="53565A"/>
                </a:solidFill>
              </a:defRPr>
            </a:lvl1pPr>
          </a:lstStyle>
          <a:p>
            <a:pPr lvl="0"/>
            <a:r>
              <a:rPr lang="en-GB"/>
              <a:t>Click to add summary</a:t>
            </a:r>
          </a:p>
        </p:txBody>
      </p:sp>
      <p:sp>
        <p:nvSpPr>
          <p:cNvPr id="11"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a:t>Click to edit title</a:t>
            </a:r>
          </a:p>
        </p:txBody>
      </p:sp>
    </p:spTree>
    <p:extLst>
      <p:ext uri="{BB962C8B-B14F-4D97-AF65-F5344CB8AC3E}">
        <p14:creationId xmlns:p14="http://schemas.microsoft.com/office/powerpoint/2010/main" val="374985042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r>
              <a:rPr lang="en-US"/>
              <a:t>Click to edit Master title style</a:t>
            </a:r>
          </a:p>
        </p:txBody>
      </p:sp>
      <p:sp>
        <p:nvSpPr>
          <p:cNvPr id="4"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a:t>Sources &amp; Notes:</a:t>
            </a:r>
          </a:p>
        </p:txBody>
      </p:sp>
    </p:spTree>
    <p:extLst>
      <p:ext uri="{BB962C8B-B14F-4D97-AF65-F5344CB8AC3E}">
        <p14:creationId xmlns:p14="http://schemas.microsoft.com/office/powerpoint/2010/main" val="764080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a:t>Title of Slide</a:t>
            </a:r>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7"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a:t>Sources &amp; Notes:</a:t>
            </a:r>
          </a:p>
        </p:txBody>
      </p:sp>
    </p:spTree>
    <p:extLst>
      <p:ext uri="{BB962C8B-B14F-4D97-AF65-F5344CB8AC3E}">
        <p14:creationId xmlns:p14="http://schemas.microsoft.com/office/powerpoint/2010/main" val="1713505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a:t>Title of Slide</a:t>
            </a:r>
          </a:p>
        </p:txBody>
      </p:sp>
      <p:sp>
        <p:nvSpPr>
          <p:cNvPr id="6"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a:t>Sources &amp; Notes:</a:t>
            </a:r>
          </a:p>
        </p:txBody>
      </p:sp>
    </p:spTree>
    <p:extLst>
      <p:ext uri="{BB962C8B-B14F-4D97-AF65-F5344CB8AC3E}">
        <p14:creationId xmlns:p14="http://schemas.microsoft.com/office/powerpoint/2010/main" val="3719465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53565A"/>
                </a:solidFill>
              </a:defRPr>
            </a:lvl1pPr>
          </a:lstStyle>
          <a:p>
            <a:pPr lvl="0"/>
            <a:r>
              <a:rPr lang="en-US"/>
              <a:t>Click to edit text</a:t>
            </a:r>
          </a:p>
        </p:txBody>
      </p:sp>
      <p:sp>
        <p:nvSpPr>
          <p:cNvPr id="8"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a:t>Sources &amp; Notes:</a:t>
            </a:r>
          </a:p>
        </p:txBody>
      </p:sp>
      <p:sp>
        <p:nvSpPr>
          <p:cNvPr id="10" name="Content Placeholder 1"/>
          <p:cNvSpPr>
            <a:spLocks noGrp="1"/>
          </p:cNvSpPr>
          <p:nvPr>
            <p:ph idx="17"/>
          </p:nvPr>
        </p:nvSpPr>
        <p:spPr>
          <a:xfrm>
            <a:off x="457198"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Tree>
    <p:extLst>
      <p:ext uri="{BB962C8B-B14F-4D97-AF65-F5344CB8AC3E}">
        <p14:creationId xmlns:p14="http://schemas.microsoft.com/office/powerpoint/2010/main" val="4152458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Picture Content Slid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buNone/>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a:t>Title of Slide</a:t>
            </a:r>
          </a:p>
        </p:txBody>
      </p:sp>
      <p:sp>
        <p:nvSpPr>
          <p:cNvPr id="7"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a:t>Sources &amp; Notes:</a:t>
            </a:r>
          </a:p>
        </p:txBody>
      </p:sp>
    </p:spTree>
    <p:extLst>
      <p:ext uri="{BB962C8B-B14F-4D97-AF65-F5344CB8AC3E}">
        <p14:creationId xmlns:p14="http://schemas.microsoft.com/office/powerpoint/2010/main" val="27542831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s &amp; Text Content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0" y="1494886"/>
            <a:ext cx="2806700" cy="2209800"/>
          </a:xfrm>
          <a:prstGeom prst="rect">
            <a:avLst/>
          </a:prstGeom>
        </p:spPr>
        <p:txBody>
          <a:bodyPr/>
          <a:lstStyle/>
          <a:p>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endParaRPr lang="en-GB"/>
          </a:p>
        </p:txBody>
      </p:sp>
      <p:sp>
        <p:nvSpPr>
          <p:cNvPr id="12" name="Text Placeholder 22"/>
          <p:cNvSpPr>
            <a:spLocks noGrp="1"/>
          </p:cNvSpPr>
          <p:nvPr>
            <p:ph type="body" sz="quarter" idx="17"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a:t>Sources &amp; Notes:</a:t>
            </a:r>
          </a:p>
        </p:txBody>
      </p:sp>
      <p:sp>
        <p:nvSpPr>
          <p:cNvPr id="13" name="Title 1"/>
          <p:cNvSpPr>
            <a:spLocks noGrp="1"/>
          </p:cNvSpPr>
          <p:nvPr>
            <p:ph type="title"/>
          </p:nvPr>
        </p:nvSpPr>
        <p:spPr>
          <a:xfrm>
            <a:off x="457199" y="705204"/>
            <a:ext cx="8238319" cy="418645"/>
          </a:xfrm>
        </p:spPr>
        <p:txBody>
          <a:bodyPr/>
          <a:lstStyle/>
          <a:p>
            <a:r>
              <a:rPr lang="en-US"/>
              <a:t>Click to edit Master title style</a:t>
            </a:r>
          </a:p>
        </p:txBody>
      </p:sp>
    </p:spTree>
    <p:extLst>
      <p:ext uri="{BB962C8B-B14F-4D97-AF65-F5344CB8AC3E}">
        <p14:creationId xmlns:p14="http://schemas.microsoft.com/office/powerpoint/2010/main" val="3794614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descr="Infoflow_Appendix_1.png"/>
          <p:cNvPicPr>
            <a:picLocks noChangeAspect="1"/>
          </p:cNvPicPr>
          <p:nvPr userDrawn="1"/>
        </p:nvPicPr>
        <p:blipFill>
          <a:blip r:embed="rId2"/>
          <a:stretch>
            <a:fillRect/>
          </a:stretch>
        </p:blipFill>
        <p:spPr>
          <a:xfrm>
            <a:off x="0" y="0"/>
            <a:ext cx="9144000" cy="6858000"/>
          </a:xfrm>
          <a:prstGeom prst="rect">
            <a:avLst/>
          </a:prstGeom>
        </p:spPr>
      </p:pic>
      <p:sp>
        <p:nvSpPr>
          <p:cNvPr id="10" name="Text Placeholder 10"/>
          <p:cNvSpPr>
            <a:spLocks noGrp="1"/>
          </p:cNvSpPr>
          <p:nvPr>
            <p:ph type="body" sz="quarter" idx="12" hasCustomPrompt="1"/>
          </p:nvPr>
        </p:nvSpPr>
        <p:spPr>
          <a:xfrm>
            <a:off x="254909" y="3355412"/>
            <a:ext cx="8538594" cy="1718018"/>
          </a:xfrm>
          <a:prstGeom prst="rect">
            <a:avLst/>
          </a:prstGeom>
        </p:spPr>
        <p:txBody>
          <a:bodyPr vert="horz"/>
          <a:lstStyle>
            <a:lvl1pPr>
              <a:buNone/>
              <a:defRPr sz="1600" baseline="0">
                <a:solidFill>
                  <a:srgbClr val="FFFFFF"/>
                </a:solidFill>
              </a:defRPr>
            </a:lvl1pPr>
            <a:lvl2pPr>
              <a:buNone/>
              <a:defRPr sz="1600"/>
            </a:lvl2pPr>
            <a:lvl3pPr>
              <a:buNone/>
              <a:defRPr sz="1600"/>
            </a:lvl3pPr>
            <a:lvl4pPr>
              <a:buNone/>
              <a:defRPr sz="1600"/>
            </a:lvl4pPr>
            <a:lvl5pPr>
              <a:buNone/>
              <a:defRPr sz="1600"/>
            </a:lvl5pPr>
          </a:lstStyle>
          <a:p>
            <a:pPr lvl="0"/>
            <a:r>
              <a:rPr lang="en-US"/>
              <a:t>Add section intro text here</a:t>
            </a:r>
          </a:p>
        </p:txBody>
      </p:sp>
      <p:sp>
        <p:nvSpPr>
          <p:cNvPr id="11" name="Text Placeholder 12"/>
          <p:cNvSpPr>
            <a:spLocks noGrp="1"/>
          </p:cNvSpPr>
          <p:nvPr>
            <p:ph type="body" sz="quarter" idx="13" hasCustomPrompt="1"/>
          </p:nvPr>
        </p:nvSpPr>
        <p:spPr>
          <a:xfrm>
            <a:off x="262967" y="2799018"/>
            <a:ext cx="8530535" cy="638704"/>
          </a:xfrm>
          <a:prstGeom prst="rect">
            <a:avLst/>
          </a:prstGeom>
        </p:spPr>
        <p:txBody>
          <a:bodyPr vert="horz"/>
          <a:lstStyle>
            <a:lvl1pPr>
              <a:buNone/>
              <a:defRPr sz="3600">
                <a:solidFill>
                  <a:srgbClr val="FFFFFF"/>
                </a:solidFill>
              </a:defRPr>
            </a:lvl1pPr>
            <a:lvl2pPr>
              <a:buNone/>
              <a:defRPr sz="3600"/>
            </a:lvl2pPr>
            <a:lvl3pPr>
              <a:buNone/>
              <a:defRPr sz="3600"/>
            </a:lvl3pPr>
            <a:lvl4pPr>
              <a:buNone/>
              <a:defRPr sz="3600"/>
            </a:lvl4pPr>
            <a:lvl5pPr>
              <a:buNone/>
              <a:defRPr sz="3600"/>
            </a:lvl5pPr>
          </a:lstStyle>
          <a:p>
            <a:pPr lvl="0"/>
            <a:r>
              <a:rPr lang="en-US"/>
              <a:t>Section Title</a:t>
            </a:r>
          </a:p>
        </p:txBody>
      </p:sp>
      <p:pic>
        <p:nvPicPr>
          <p:cNvPr id="9" name="Picture 8"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Tree>
    <p:extLst>
      <p:ext uri="{BB962C8B-B14F-4D97-AF65-F5344CB8AC3E}">
        <p14:creationId xmlns:p14="http://schemas.microsoft.com/office/powerpoint/2010/main" val="19290537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4" name="Picture 13" descr="Infoflow_Appendix_1.png"/>
          <p:cNvPicPr>
            <a:picLocks noChangeAspect="1"/>
          </p:cNvPicPr>
          <p:nvPr userDrawn="1"/>
        </p:nvPicPr>
        <p:blipFill>
          <a:blip r:embed="rId2"/>
          <a:stretch>
            <a:fillRect/>
          </a:stretch>
        </p:blipFill>
        <p:spPr>
          <a:xfrm>
            <a:off x="0" y="0"/>
            <a:ext cx="9144000" cy="6858000"/>
          </a:xfrm>
          <a:prstGeom prst="rect">
            <a:avLst/>
          </a:prstGeom>
        </p:spPr>
      </p:pic>
      <p:sp>
        <p:nvSpPr>
          <p:cNvPr id="11" name="Text Placeholder 10"/>
          <p:cNvSpPr>
            <a:spLocks noGrp="1"/>
          </p:cNvSpPr>
          <p:nvPr>
            <p:ph type="body" sz="quarter" idx="12"/>
          </p:nvPr>
        </p:nvSpPr>
        <p:spPr>
          <a:xfrm>
            <a:off x="254908" y="3470899"/>
            <a:ext cx="8653159" cy="1718018"/>
          </a:xfrm>
          <a:prstGeom prst="rect">
            <a:avLst/>
          </a:prstGeom>
        </p:spPr>
        <p:txBody>
          <a:bodyPr vert="horz"/>
          <a:lstStyle>
            <a:lvl1pPr>
              <a:buNone/>
              <a:defRPr sz="1600">
                <a:solidFill>
                  <a:srgbClr val="FFFFFF"/>
                </a:solidFill>
              </a:defRPr>
            </a:lvl1pPr>
            <a:lvl2pPr>
              <a:buNone/>
              <a:defRPr sz="1600"/>
            </a:lvl2pPr>
            <a:lvl3pPr>
              <a:buNone/>
              <a:defRPr sz="1600"/>
            </a:lvl3pPr>
            <a:lvl4pPr>
              <a:buNone/>
              <a:defRPr sz="1600"/>
            </a:lvl4pPr>
            <a:lvl5pPr>
              <a:buNone/>
              <a:defRPr sz="1600"/>
            </a:lvl5pPr>
          </a:lstStyle>
          <a:p>
            <a:pPr lvl="0"/>
            <a:r>
              <a:rPr lang="en-US"/>
              <a:t>Click to edit Master text styles</a:t>
            </a:r>
          </a:p>
        </p:txBody>
      </p:sp>
      <p:sp>
        <p:nvSpPr>
          <p:cNvPr id="13" name="Text Placeholder 12"/>
          <p:cNvSpPr>
            <a:spLocks noGrp="1"/>
          </p:cNvSpPr>
          <p:nvPr>
            <p:ph type="body" sz="quarter" idx="13" hasCustomPrompt="1"/>
          </p:nvPr>
        </p:nvSpPr>
        <p:spPr>
          <a:xfrm>
            <a:off x="254147" y="2795675"/>
            <a:ext cx="8653919" cy="638704"/>
          </a:xfrm>
          <a:prstGeom prst="rect">
            <a:avLst/>
          </a:prstGeom>
        </p:spPr>
        <p:txBody>
          <a:bodyPr vert="horz"/>
          <a:lstStyle>
            <a:lvl1pPr>
              <a:buNone/>
              <a:defRPr sz="3600">
                <a:solidFill>
                  <a:srgbClr val="FFFFFF"/>
                </a:solidFill>
              </a:defRPr>
            </a:lvl1pPr>
            <a:lvl2pPr>
              <a:buNone/>
              <a:defRPr sz="3600"/>
            </a:lvl2pPr>
            <a:lvl3pPr>
              <a:buNone/>
              <a:defRPr sz="3600"/>
            </a:lvl3pPr>
            <a:lvl4pPr>
              <a:buNone/>
              <a:defRPr sz="3600"/>
            </a:lvl4pPr>
            <a:lvl5pPr>
              <a:buNone/>
              <a:defRPr sz="3600"/>
            </a:lvl5pPr>
          </a:lstStyle>
          <a:p>
            <a:pPr lvl="0"/>
            <a:r>
              <a:rPr lang="en-US"/>
              <a:t>Appendix</a:t>
            </a:r>
          </a:p>
        </p:txBody>
      </p:sp>
      <p:pic>
        <p:nvPicPr>
          <p:cNvPr id="7" name="Picture 6"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Tree>
    <p:extLst>
      <p:ext uri="{BB962C8B-B14F-4D97-AF65-F5344CB8AC3E}">
        <p14:creationId xmlns:p14="http://schemas.microsoft.com/office/powerpoint/2010/main" val="16243948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ection header 2">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4" name="Picture 13"/>
          <p:cNvPicPr>
            <a:picLocks/>
          </p:cNvPicPr>
          <p:nvPr/>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a:t>Add section header </a:t>
            </a:r>
          </a:p>
        </p:txBody>
      </p:sp>
    </p:spTree>
    <p:extLst>
      <p:ext uri="{BB962C8B-B14F-4D97-AF65-F5344CB8AC3E}">
        <p14:creationId xmlns:p14="http://schemas.microsoft.com/office/powerpoint/2010/main" val="2626793192"/>
      </p:ext>
    </p:extLst>
  </p:cSld>
  <p:clrMapOvr>
    <a:masterClrMapping/>
  </p:clrMapOvr>
  <p:hf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5"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a:solidFill>
                  <a:schemeClr val="bg2"/>
                </a:solidFill>
              </a:defRPr>
            </a:lvl1pPr>
            <a:lvl2pPr marL="0" indent="0">
              <a:spcBef>
                <a:spcPts val="300"/>
              </a:spcBef>
              <a:spcAft>
                <a:spcPts val="0"/>
              </a:spcAft>
              <a:buFont typeface="Arial" pitchFamily="34" charset="0"/>
              <a:buNone/>
              <a:defRPr sz="900">
                <a:solidFill>
                  <a:schemeClr val="bg2"/>
                </a:solidFill>
              </a:defRPr>
            </a:lvl2pPr>
            <a:lvl3pPr marL="0" indent="0">
              <a:spcBef>
                <a:spcPts val="300"/>
              </a:spcBef>
              <a:spcAft>
                <a:spcPts val="0"/>
              </a:spcAft>
              <a:buFont typeface="Arial" pitchFamily="34" charset="0"/>
              <a:buNone/>
              <a:defRPr sz="900">
                <a:solidFill>
                  <a:schemeClr val="bg2"/>
                </a:solidFill>
              </a:defRPr>
            </a:lvl3pPr>
            <a:lvl4pPr marL="0" indent="0">
              <a:spcBef>
                <a:spcPts val="300"/>
              </a:spcBef>
              <a:spcAft>
                <a:spcPts val="0"/>
              </a:spcAft>
              <a:buNone/>
              <a:defRPr sz="900">
                <a:solidFill>
                  <a:schemeClr val="bg2"/>
                </a:solidFill>
              </a:defRPr>
            </a:lvl4pPr>
            <a:lvl5pPr marL="0" indent="0">
              <a:spcBef>
                <a:spcPts val="300"/>
              </a:spcBef>
              <a:spcAft>
                <a:spcPts val="0"/>
              </a:spcAft>
              <a:buNone/>
              <a:defRPr sz="900" b="0">
                <a:solidFill>
                  <a:schemeClr val="bg2"/>
                </a:solidFill>
              </a:defRPr>
            </a:lvl5pPr>
            <a:lvl6pPr marL="0" indent="0">
              <a:spcBef>
                <a:spcPts val="300"/>
              </a:spcBef>
              <a:buFont typeface="Arial" pitchFamily="34" charset="0"/>
              <a:buNone/>
              <a:defRPr sz="900">
                <a:solidFill>
                  <a:schemeClr val="bg2"/>
                </a:solidFill>
              </a:defRPr>
            </a:lvl6pPr>
            <a:lvl7pPr marL="0" indent="0">
              <a:spcBef>
                <a:spcPts val="300"/>
              </a:spcBef>
              <a:buFont typeface="Arial" pitchFamily="34" charset="0"/>
              <a:buNone/>
              <a:defRPr sz="900">
                <a:solidFill>
                  <a:schemeClr val="bg2"/>
                </a:solidFill>
              </a:defRPr>
            </a:lvl7pPr>
            <a:lvl8pPr marL="0" indent="0">
              <a:spcBef>
                <a:spcPts val="300"/>
              </a:spcBef>
              <a:buFont typeface="Arial" pitchFamily="34" charset="0"/>
              <a:buNone/>
              <a:defRPr sz="900">
                <a:solidFill>
                  <a:schemeClr val="bg2"/>
                </a:solidFill>
              </a:defRPr>
            </a:lvl8pPr>
            <a:lvl9pPr marL="0" indent="0">
              <a:spcBef>
                <a:spcPts val="300"/>
              </a:spcBef>
              <a:buFont typeface="Arial" pitchFamily="34" charset="0"/>
              <a:buNone/>
              <a:defRPr sz="900">
                <a:solidFill>
                  <a:schemeClr val="bg2"/>
                </a:solidFill>
              </a:defRPr>
            </a:lvl9pPr>
          </a:lstStyle>
          <a:p>
            <a:pPr lvl="0"/>
            <a:r>
              <a:rPr lang="en-US" noProof="0"/>
              <a:t>[Source information]</a:t>
            </a:r>
          </a:p>
        </p:txBody>
      </p:sp>
      <p:sp>
        <p:nvSpPr>
          <p:cNvPr id="6" name="Title 5"/>
          <p:cNvSpPr>
            <a:spLocks noGrp="1"/>
          </p:cNvSpPr>
          <p:nvPr>
            <p:ph type="title" hasCustomPrompt="1"/>
          </p:nvPr>
        </p:nvSpPr>
        <p:spPr bwMode="gray"/>
        <p:txBody>
          <a:bodyPr/>
          <a:lstStyle>
            <a:lvl1pPr>
              <a:defRPr>
                <a:latin typeface="Arial" pitchFamily="34" charset="0"/>
              </a:defRPr>
            </a:lvl1pPr>
          </a:lstStyle>
          <a:p>
            <a:r>
              <a:rPr lang="en-US"/>
              <a:t>Click to add text</a:t>
            </a:r>
            <a:endParaRPr lang="en-GB"/>
          </a:p>
        </p:txBody>
      </p:sp>
    </p:spTree>
    <p:extLst>
      <p:ext uri="{BB962C8B-B14F-4D97-AF65-F5344CB8AC3E}">
        <p14:creationId xmlns:p14="http://schemas.microsoft.com/office/powerpoint/2010/main" val="267530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in image slide 1">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6610"/>
            <a:ext cx="9144000" cy="4938205"/>
          </a:xfrm>
          <a:prstGeom prst="rect">
            <a:avLst/>
          </a:prstGeom>
        </p:spPr>
      </p:pic>
      <p:sp>
        <p:nvSpPr>
          <p:cNvPr id="6" name="Picture Placeholder 5"/>
          <p:cNvSpPr>
            <a:spLocks noGrp="1"/>
          </p:cNvSpPr>
          <p:nvPr>
            <p:ph type="pic" sz="quarter" idx="11"/>
          </p:nvPr>
        </p:nvSpPr>
        <p:spPr>
          <a:xfrm>
            <a:off x="139700" y="1435100"/>
            <a:ext cx="8839200" cy="4457700"/>
          </a:xfrm>
          <a:prstGeom prst="rect">
            <a:avLst/>
          </a:prstGeom>
        </p:spPr>
        <p:txBody>
          <a:bodyPr/>
          <a:lstStyle/>
          <a:p>
            <a:endParaRPr lang="en-GB"/>
          </a:p>
        </p:txBody>
      </p:sp>
      <p:sp>
        <p:nvSpPr>
          <p:cNvPr id="11"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a:t>Click to edit title</a:t>
            </a:r>
          </a:p>
        </p:txBody>
      </p:sp>
    </p:spTree>
    <p:extLst>
      <p:ext uri="{BB962C8B-B14F-4D97-AF65-F5344CB8AC3E}">
        <p14:creationId xmlns:p14="http://schemas.microsoft.com/office/powerpoint/2010/main" val="58902860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_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a:t>Click to edit Master title style</a:t>
            </a:r>
          </a:p>
        </p:txBody>
      </p:sp>
      <p:sp>
        <p:nvSpPr>
          <p:cNvPr id="5" name="Content Placeholder 1"/>
          <p:cNvSpPr>
            <a:spLocks noGrp="1"/>
          </p:cNvSpPr>
          <p:nvPr>
            <p:ph idx="1"/>
          </p:nvPr>
        </p:nvSpPr>
        <p:spPr>
          <a:xfrm>
            <a:off x="393030"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2352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76243"/>
            <a:ext cx="2895600" cy="365125"/>
          </a:xfrm>
          <a:prstGeom prst="rect">
            <a:avLst/>
          </a:prstGeom>
        </p:spPr>
        <p:txBody>
          <a:bodyPr/>
          <a:lstStyle/>
          <a:p>
            <a:pPr defTabSz="457200"/>
            <a:endParaRPr lang="en-US">
              <a:solidFill>
                <a:srgbClr val="53565A"/>
              </a:solidFill>
            </a:endParaRPr>
          </a:p>
        </p:txBody>
      </p:sp>
      <p:sp>
        <p:nvSpPr>
          <p:cNvPr id="6" name="Slide Number Placeholder 5"/>
          <p:cNvSpPr>
            <a:spLocks noGrp="1"/>
          </p:cNvSpPr>
          <p:nvPr>
            <p:ph type="sldNum" sz="quarter" idx="12"/>
          </p:nvPr>
        </p:nvSpPr>
        <p:spPr>
          <a:xfrm>
            <a:off x="8244408" y="6448251"/>
            <a:ext cx="941982" cy="365125"/>
          </a:xfrm>
          <a:prstGeom prst="rect">
            <a:avLst/>
          </a:prstGeom>
        </p:spPr>
        <p:txBody>
          <a:bodyPr/>
          <a:lstStyle/>
          <a:p>
            <a:pPr defTabSz="457200"/>
            <a:fld id="{6FF143CE-B2F2-4E10-8847-F2E300A111D7}" type="slidenum">
              <a:rPr lang="en-US">
                <a:solidFill>
                  <a:srgbClr val="53565A"/>
                </a:solidFill>
              </a:rPr>
              <a:pPr defTabSz="457200"/>
              <a:t>‹Nº›</a:t>
            </a:fld>
            <a:endParaRPr lang="en-US">
              <a:solidFill>
                <a:srgbClr val="53565A"/>
              </a:solidFill>
            </a:endParaRPr>
          </a:p>
        </p:txBody>
      </p:sp>
      <p:sp>
        <p:nvSpPr>
          <p:cNvPr id="9" name="Title Placeholder 1"/>
          <p:cNvSpPr>
            <a:spLocks noGrp="1"/>
          </p:cNvSpPr>
          <p:nvPr>
            <p:ph type="title"/>
          </p:nvPr>
        </p:nvSpPr>
        <p:spPr>
          <a:xfrm>
            <a:off x="446856" y="274638"/>
            <a:ext cx="8229600" cy="562074"/>
          </a:xfrm>
          <a:prstGeom prst="rect">
            <a:avLst/>
          </a:prstGeom>
        </p:spPr>
        <p:txBody>
          <a:bodyPr vert="horz" lIns="91440" tIns="45720" rIns="91440" bIns="45720" rtlCol="0" anchor="b" anchorCtr="0">
            <a:normAutofit/>
          </a:bodyPr>
          <a:lstStyle/>
          <a:p>
            <a:r>
              <a:rPr lang="en-US"/>
              <a:t>Click to edit Master title style</a:t>
            </a:r>
          </a:p>
        </p:txBody>
      </p:sp>
    </p:spTree>
    <p:extLst>
      <p:ext uri="{BB962C8B-B14F-4D97-AF65-F5344CB8AC3E}">
        <p14:creationId xmlns:p14="http://schemas.microsoft.com/office/powerpoint/2010/main" val="736102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a:t>Title of Slide</a:t>
            </a:r>
          </a:p>
        </p:txBody>
      </p:sp>
      <p:sp>
        <p:nvSpPr>
          <p:cNvPr id="5" name="Content Placeholder 1"/>
          <p:cNvSpPr>
            <a:spLocks noGrp="1"/>
          </p:cNvSpPr>
          <p:nvPr>
            <p:ph idx="1"/>
          </p:nvPr>
        </p:nvSpPr>
        <p:spPr>
          <a:xfrm>
            <a:off x="457198" y="1500110"/>
            <a:ext cx="8238319"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Tree>
    <p:extLst>
      <p:ext uri="{BB962C8B-B14F-4D97-AF65-F5344CB8AC3E}">
        <p14:creationId xmlns:p14="http://schemas.microsoft.com/office/powerpoint/2010/main" val="55180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p:cNvSpPr>
            <a:spLocks noGrp="1"/>
          </p:cNvSpPr>
          <p:nvPr>
            <p:ph type="title"/>
          </p:nvPr>
        </p:nvSpPr>
        <p:spPr>
          <a:xfrm>
            <a:off x="446856" y="274638"/>
            <a:ext cx="7858944" cy="562074"/>
          </a:xfrm>
          <a:prstGeom prst="rect">
            <a:avLst/>
          </a:prstGeom>
        </p:spPr>
        <p:txBody>
          <a:bodyPr rtlCol="0">
            <a:normAutofit/>
          </a:bodyPr>
          <a:lstStyle/>
          <a:p>
            <a:r>
              <a:rPr lang="en-US"/>
              <a:t>Click to edit Master title style</a:t>
            </a:r>
          </a:p>
        </p:txBody>
      </p:sp>
      <p:sp>
        <p:nvSpPr>
          <p:cNvPr id="4" name="Footer Placeholder 4"/>
          <p:cNvSpPr>
            <a:spLocks noGrp="1"/>
          </p:cNvSpPr>
          <p:nvPr>
            <p:ph type="ftr" sz="quarter" idx="10"/>
          </p:nvPr>
        </p:nvSpPr>
        <p:spPr>
          <a:xfrm>
            <a:off x="3124200" y="6376988"/>
            <a:ext cx="2895600" cy="365125"/>
          </a:xfrm>
          <a:prstGeom prst="rect">
            <a:avLst/>
          </a:prstGeom>
        </p:spPr>
        <p:txBody>
          <a:bodyPr/>
          <a:lstStyle>
            <a:lvl1pPr>
              <a:defRPr/>
            </a:lvl1pPr>
          </a:lstStyle>
          <a:p>
            <a:pPr defTabSz="457200">
              <a:defRPr/>
            </a:pPr>
            <a:endParaRPr lang="en-US">
              <a:solidFill>
                <a:srgbClr val="53565A"/>
              </a:solidFill>
            </a:endParaRPr>
          </a:p>
        </p:txBody>
      </p:sp>
      <p:sp>
        <p:nvSpPr>
          <p:cNvPr id="5" name="Slide Number Placeholder 5"/>
          <p:cNvSpPr>
            <a:spLocks noGrp="1"/>
          </p:cNvSpPr>
          <p:nvPr>
            <p:ph type="sldNum" sz="quarter" idx="11"/>
          </p:nvPr>
        </p:nvSpPr>
        <p:spPr>
          <a:xfrm>
            <a:off x="8243888" y="6448425"/>
            <a:ext cx="942975" cy="365125"/>
          </a:xfrm>
          <a:prstGeom prst="rect">
            <a:avLst/>
          </a:prstGeom>
        </p:spPr>
        <p:txBody>
          <a:bodyPr/>
          <a:lstStyle>
            <a:lvl1pPr>
              <a:defRPr/>
            </a:lvl1pPr>
          </a:lstStyle>
          <a:p>
            <a:pPr defTabSz="457200">
              <a:defRPr/>
            </a:pPr>
            <a:fld id="{A2F440F9-D382-4810-9D4F-20B9F6E77F5A}" type="slidenum">
              <a:rPr lang="en-US">
                <a:solidFill>
                  <a:srgbClr val="53565A"/>
                </a:solidFill>
              </a:rPr>
              <a:pPr defTabSz="457200">
                <a:defRPr/>
              </a:pPr>
              <a:t>‹Nº›</a:t>
            </a:fld>
            <a:endParaRPr lang="en-US">
              <a:solidFill>
                <a:srgbClr val="53565A"/>
              </a:solidFill>
            </a:endParaRPr>
          </a:p>
        </p:txBody>
      </p:sp>
    </p:spTree>
    <p:extLst>
      <p:ext uri="{BB962C8B-B14F-4D97-AF65-F5344CB8AC3E}">
        <p14:creationId xmlns:p14="http://schemas.microsoft.com/office/powerpoint/2010/main" val="28433374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4_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a:t>Title of Slide</a:t>
            </a:r>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endParaRPr lang="en-US"/>
          </a:p>
        </p:txBody>
      </p:sp>
    </p:spTree>
    <p:extLst>
      <p:ext uri="{BB962C8B-B14F-4D97-AF65-F5344CB8AC3E}">
        <p14:creationId xmlns:p14="http://schemas.microsoft.com/office/powerpoint/2010/main" val="213690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r>
              <a:rPr lang="en-US"/>
              <a:t>Click to edit Master title style</a:t>
            </a:r>
          </a:p>
        </p:txBody>
      </p:sp>
    </p:spTree>
    <p:extLst>
      <p:ext uri="{BB962C8B-B14F-4D97-AF65-F5344CB8AC3E}">
        <p14:creationId xmlns:p14="http://schemas.microsoft.com/office/powerpoint/2010/main" val="329474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ntent: Text &amp; Photo">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788" y="1610404"/>
            <a:ext cx="3502478" cy="4798560"/>
          </a:xfrm>
          <a:prstGeom prst="rect">
            <a:avLst/>
          </a:prstGeom>
        </p:spPr>
        <p:txBody>
          <a:bodyPr>
            <a:normAutofit/>
          </a:bodyPr>
          <a:lstStyle>
            <a:lvl1pPr>
              <a:defRPr sz="1500" b="1">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Arial" panose="020B0604020202020204" pitchFamily="34" charset="0"/>
                <a:ea typeface="Verdana" panose="020B0604030504040204" pitchFamily="34" charset="0"/>
                <a:cs typeface="Arial" panose="020B0604020202020204" pitchFamily="34" charset="0"/>
              </a:defRPr>
            </a:lvl2pPr>
            <a:lvl3pPr>
              <a:defRPr sz="1100">
                <a:solidFill>
                  <a:srgbClr val="75787B"/>
                </a:solidFill>
                <a:latin typeface="Arial" panose="020B0604020202020204" pitchFamily="34" charset="0"/>
                <a:ea typeface="Verdana" panose="020B0604030504040204" pitchFamily="34" charset="0"/>
                <a:cs typeface="Arial" panose="020B0604020202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a:t>Click to edit Master text styles</a:t>
            </a:r>
          </a:p>
          <a:p>
            <a:pPr lvl="1"/>
            <a:r>
              <a:rPr lang="en-US"/>
              <a:t>Second level</a:t>
            </a:r>
          </a:p>
          <a:p>
            <a:pPr lvl="2"/>
            <a:r>
              <a:rPr lang="en-US"/>
              <a:t>Third level</a:t>
            </a:r>
          </a:p>
        </p:txBody>
      </p:sp>
      <p:sp>
        <p:nvSpPr>
          <p:cNvPr id="12" name="Slide Number Placeholder 7"/>
          <p:cNvSpPr>
            <a:spLocks noGrp="1"/>
          </p:cNvSpPr>
          <p:nvPr>
            <p:ph type="sldNum" sz="quarter" idx="4"/>
          </p:nvPr>
        </p:nvSpPr>
        <p:spPr>
          <a:xfrm>
            <a:off x="8548008" y="24905"/>
            <a:ext cx="457200" cy="327933"/>
          </a:xfrm>
          <a:prstGeom prst="rect">
            <a:avLst/>
          </a:prstGeom>
        </p:spPr>
        <p:txBody>
          <a:bodyPr vert="horz" lIns="91440" tIns="45720" rIns="91440" bIns="45720" rtlCol="0" anchor="ctr"/>
          <a:lstStyle>
            <a:lvl1pPr algn="r">
              <a:defRPr sz="700">
                <a:solidFill>
                  <a:schemeClr val="bg1"/>
                </a:solidFill>
              </a:defRPr>
            </a:lvl1pPr>
          </a:lstStyle>
          <a:p>
            <a:pPr defTabSz="457200"/>
            <a:fld id="{DA15E891-66B8-4B28-AB8F-05A4B1DE573C}" type="slidenum">
              <a:rPr lang="en-US" smtClean="0">
                <a:solidFill>
                  <a:prstClr val="white"/>
                </a:solidFill>
              </a:rPr>
              <a:pPr defTabSz="457200"/>
              <a:t>‹Nº›</a:t>
            </a:fld>
            <a:endParaRPr lang="en-US">
              <a:solidFill>
                <a:prstClr val="white"/>
              </a:solidFill>
            </a:endParaRPr>
          </a:p>
        </p:txBody>
      </p:sp>
      <p:sp>
        <p:nvSpPr>
          <p:cNvPr id="14" name="Text Placeholder 13"/>
          <p:cNvSpPr>
            <a:spLocks noGrp="1"/>
          </p:cNvSpPr>
          <p:nvPr>
            <p:ph type="body" sz="quarter" idx="10" hasCustomPrompt="1"/>
          </p:nvPr>
        </p:nvSpPr>
        <p:spPr>
          <a:xfrm>
            <a:off x="1093788" y="954767"/>
            <a:ext cx="7454220" cy="285750"/>
          </a:xfrm>
        </p:spPr>
        <p:txBody>
          <a:bodyPr>
            <a:noAutofit/>
          </a:bodyPr>
          <a:lstStyle>
            <a:lvl1pPr marL="0" indent="0">
              <a:buNone/>
              <a:defRPr sz="1800" baseline="0">
                <a:solidFill>
                  <a:srgbClr val="007398"/>
                </a:solidFill>
                <a:latin typeface="Arial" panose="020B0604020202020204" pitchFamily="34" charset="0"/>
                <a:cs typeface="Arial" panose="020B0604020202020204" pitchFamily="34" charset="0"/>
              </a:defRPr>
            </a:lvl1pPr>
          </a:lstStyle>
          <a:p>
            <a:pPr lvl="0"/>
            <a:r>
              <a:rPr lang="en-US"/>
              <a:t>Title of Slide</a:t>
            </a:r>
          </a:p>
        </p:txBody>
      </p:sp>
      <p:sp>
        <p:nvSpPr>
          <p:cNvPr id="4" name="Picture Placeholder 3"/>
          <p:cNvSpPr>
            <a:spLocks noGrp="1"/>
          </p:cNvSpPr>
          <p:nvPr>
            <p:ph type="pic" sz="quarter" idx="11"/>
          </p:nvPr>
        </p:nvSpPr>
        <p:spPr>
          <a:xfrm>
            <a:off x="4759325" y="1610634"/>
            <a:ext cx="4384675" cy="4798316"/>
          </a:xfrm>
        </p:spPr>
        <p:txBody>
          <a:bodyPr/>
          <a:lstStyle/>
          <a:p>
            <a:endParaRPr lang="en-US"/>
          </a:p>
        </p:txBody>
      </p:sp>
    </p:spTree>
    <p:extLst>
      <p:ext uri="{BB962C8B-B14F-4D97-AF65-F5344CB8AC3E}">
        <p14:creationId xmlns:p14="http://schemas.microsoft.com/office/powerpoint/2010/main" val="6588918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a:t>Click to add author’s name and job title</a:t>
            </a:r>
            <a:endParaRPr lang="en-GB" dirty="0"/>
          </a:p>
        </p:txBody>
      </p:sp>
      <p:sp>
        <p:nvSpPr>
          <p:cNvPr id="13" name="Rectangle 12"/>
          <p:cNvSpPr/>
          <p:nvPr/>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 name="Rectangle 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a:t>Click to add date</a:t>
            </a:r>
          </a:p>
        </p:txBody>
      </p:sp>
      <p:pic>
        <p:nvPicPr>
          <p:cNvPr id="22" name="Picture 2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099" y="2132856"/>
            <a:ext cx="3447288" cy="362712"/>
          </a:xfrm>
          <a:prstGeom prst="rect">
            <a:avLst/>
          </a:prstGeom>
        </p:spPr>
      </p:pic>
    </p:spTree>
    <p:extLst>
      <p:ext uri="{BB962C8B-B14F-4D97-AF65-F5344CB8AC3E}">
        <p14:creationId xmlns:p14="http://schemas.microsoft.com/office/powerpoint/2010/main" val="5737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281159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5" name="Content Placeholder 1"/>
          <p:cNvSpPr>
            <a:spLocks noGrp="1"/>
          </p:cNvSpPr>
          <p:nvPr>
            <p:ph idx="1"/>
          </p:nvPr>
        </p:nvSpPr>
        <p:spPr>
          <a:xfrm>
            <a:off x="393030"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4561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Gallery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6610"/>
            <a:ext cx="9144000" cy="4938205"/>
          </a:xfrm>
          <a:prstGeom prst="rect">
            <a:avLst/>
          </a:prstGeom>
        </p:spPr>
      </p:pic>
      <p:sp>
        <p:nvSpPr>
          <p:cNvPr id="7" name="Picture Placeholder 6"/>
          <p:cNvSpPr>
            <a:spLocks noGrp="1"/>
          </p:cNvSpPr>
          <p:nvPr>
            <p:ph type="pic" sz="quarter" idx="11"/>
          </p:nvPr>
        </p:nvSpPr>
        <p:spPr>
          <a:xfrm>
            <a:off x="101600" y="1494886"/>
            <a:ext cx="2806700" cy="2209800"/>
          </a:xfrm>
          <a:prstGeom prst="rect">
            <a:avLst/>
          </a:prstGeom>
        </p:spPr>
        <p:txBody>
          <a:bodyPr/>
          <a:lstStyle/>
          <a:p>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endParaRPr lang="en-GB"/>
          </a:p>
        </p:txBody>
      </p:sp>
      <p:sp>
        <p:nvSpPr>
          <p:cNvPr id="15"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a:t>Click to edit title</a:t>
            </a:r>
          </a:p>
        </p:txBody>
      </p:sp>
    </p:spTree>
    <p:extLst>
      <p:ext uri="{BB962C8B-B14F-4D97-AF65-F5344CB8AC3E}">
        <p14:creationId xmlns:p14="http://schemas.microsoft.com/office/powerpoint/2010/main" val="92180139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a:t>Click to edit Master title style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dirty="0"/>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53565A"/>
                </a:solidFill>
              </a:defRPr>
            </a:lvl1pPr>
          </a:lstStyle>
          <a:p>
            <a:pPr lvl="0"/>
            <a:r>
              <a:rPr lang="en-US" dirty="0"/>
              <a:t>Click to edit text</a:t>
            </a:r>
          </a:p>
        </p:txBody>
      </p:sp>
      <p:sp>
        <p:nvSpPr>
          <p:cNvPr id="10" name="Content Placeholder 1"/>
          <p:cNvSpPr>
            <a:spLocks noGrp="1"/>
          </p:cNvSpPr>
          <p:nvPr>
            <p:ph idx="17"/>
          </p:nvPr>
        </p:nvSpPr>
        <p:spPr>
          <a:xfrm>
            <a:off x="393030"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9467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00383" y="149758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
        <p:nvSpPr>
          <p:cNvPr id="6" name="Content Placeholder 1"/>
          <p:cNvSpPr>
            <a:spLocks noGrp="1"/>
          </p:cNvSpPr>
          <p:nvPr>
            <p:ph idx="1"/>
          </p:nvPr>
        </p:nvSpPr>
        <p:spPr>
          <a:xfrm>
            <a:off x="393031" y="1500110"/>
            <a:ext cx="5791202"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1457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ircles on right side">
    <p:spTree>
      <p:nvGrpSpPr>
        <p:cNvPr id="1" name=""/>
        <p:cNvGrpSpPr/>
        <p:nvPr/>
      </p:nvGrpSpPr>
      <p:grpSpPr>
        <a:xfrm>
          <a:off x="0" y="0"/>
          <a:ext cx="0" cy="0"/>
          <a:chOff x="0" y="0"/>
          <a:chExt cx="0" cy="0"/>
        </a:xfrm>
      </p:grpSpPr>
      <p:sp>
        <p:nvSpPr>
          <p:cNvPr id="5"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
        <p:nvSpPr>
          <p:cNvPr id="6" name="Content Placeholder 1"/>
          <p:cNvSpPr>
            <a:spLocks noGrp="1"/>
          </p:cNvSpPr>
          <p:nvPr>
            <p:ph idx="1"/>
          </p:nvPr>
        </p:nvSpPr>
        <p:spPr>
          <a:xfrm>
            <a:off x="393031" y="1500110"/>
            <a:ext cx="6360194"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2"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53275" y="1500110"/>
            <a:ext cx="1990725" cy="4907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586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quares on right side">
    <p:spTree>
      <p:nvGrpSpPr>
        <p:cNvPr id="1" name=""/>
        <p:cNvGrpSpPr/>
        <p:nvPr/>
      </p:nvGrpSpPr>
      <p:grpSpPr>
        <a:xfrm>
          <a:off x="0" y="0"/>
          <a:ext cx="0" cy="0"/>
          <a:chOff x="0" y="0"/>
          <a:chExt cx="0" cy="0"/>
        </a:xfrm>
      </p:grpSpPr>
      <p:sp>
        <p:nvSpPr>
          <p:cNvPr id="5"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
        <p:nvSpPr>
          <p:cNvPr id="6" name="Content Placeholder 1"/>
          <p:cNvSpPr>
            <a:spLocks noGrp="1"/>
          </p:cNvSpPr>
          <p:nvPr>
            <p:ph idx="1"/>
          </p:nvPr>
        </p:nvSpPr>
        <p:spPr>
          <a:xfrm>
            <a:off x="393031" y="1500110"/>
            <a:ext cx="6360194"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205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105649" y="1500110"/>
            <a:ext cx="2038351" cy="4898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771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Laptop photo and tex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107801"/>
            <a:ext cx="9144000" cy="4748784"/>
          </a:xfrm>
          <a:prstGeom prst="rect">
            <a:avLst/>
          </a:prstGeom>
        </p:spPr>
      </p:pic>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107801"/>
            <a:ext cx="9144000" cy="4748784"/>
          </a:xfrm>
          <a:prstGeom prst="rect">
            <a:avLst/>
          </a:prstGeom>
        </p:spPr>
      </p:pic>
      <p:sp>
        <p:nvSpPr>
          <p:cNvPr id="3" name="Rectangle 2"/>
          <p:cNvSpPr/>
          <p:nvPr/>
        </p:nvSpPr>
        <p:spPr>
          <a:xfrm>
            <a:off x="4930776" y="2861673"/>
            <a:ext cx="3588384" cy="23126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6" name="Content Placeholder 1"/>
          <p:cNvSpPr>
            <a:spLocks noGrp="1"/>
          </p:cNvSpPr>
          <p:nvPr>
            <p:ph idx="1"/>
          </p:nvPr>
        </p:nvSpPr>
        <p:spPr>
          <a:xfrm>
            <a:off x="393031"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601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ics &amp; Text Content Slide (grey)">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0" y="1494886"/>
            <a:ext cx="2806700" cy="2209800"/>
          </a:xfrm>
          <a:prstGeom prst="rect">
            <a:avLst/>
          </a:prstGeom>
        </p:spPr>
        <p:txBody>
          <a:bodyPr/>
          <a:lstStyle/>
          <a:p>
            <a:r>
              <a:rPr lang="en-US"/>
              <a:t>Click icon to add picture</a:t>
            </a:r>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r>
              <a:rPr lang="en-US"/>
              <a:t>Click icon to add picture</a:t>
            </a:r>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r>
              <a:rPr lang="en-US"/>
              <a:t>Click icon to add picture</a:t>
            </a:r>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r>
              <a:rPr lang="en-US"/>
              <a:t>Click icon to add picture</a:t>
            </a:r>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r>
              <a:rPr lang="en-US"/>
              <a:t>Click icon to add picture</a:t>
            </a:r>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r>
              <a:rPr lang="en-US"/>
              <a:t>Click icon to add picture</a:t>
            </a:r>
            <a:endParaRPr lang="en-GB"/>
          </a:p>
        </p:txBody>
      </p:sp>
      <p:sp>
        <p:nvSpPr>
          <p:cNvPr id="12" name="Text Placeholder 22"/>
          <p:cNvSpPr>
            <a:spLocks noGrp="1"/>
          </p:cNvSpPr>
          <p:nvPr>
            <p:ph type="body" sz="quarter" idx="17"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13"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390979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mage slide to righ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3440" y="1508124"/>
            <a:ext cx="4251321" cy="4890132"/>
          </a:xfrm>
          <a:prstGeom prst="rect">
            <a:avLst/>
          </a:prstGeom>
        </p:spPr>
      </p:pic>
      <p:sp>
        <p:nvSpPr>
          <p:cNvPr id="9" name="Picture Placeholder 8"/>
          <p:cNvSpPr>
            <a:spLocks noGrp="1"/>
          </p:cNvSpPr>
          <p:nvPr>
            <p:ph type="pic" sz="quarter" idx="17"/>
          </p:nvPr>
        </p:nvSpPr>
        <p:spPr>
          <a:xfrm>
            <a:off x="4775200" y="1636711"/>
            <a:ext cx="4000500" cy="4619756"/>
          </a:xfrm>
          <a:prstGeom prst="rect">
            <a:avLst/>
          </a:prstGeom>
        </p:spPr>
        <p:txBody>
          <a:bodyPr/>
          <a:lstStyle/>
          <a:p>
            <a:r>
              <a:rPr lang="en-US"/>
              <a:t>Click icon to add picture</a:t>
            </a:r>
            <a:endParaRPr lang="en-GB" dirty="0"/>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8" name="Content Placeholder 1"/>
          <p:cNvSpPr>
            <a:spLocks noGrp="1"/>
          </p:cNvSpPr>
          <p:nvPr>
            <p:ph idx="1"/>
          </p:nvPr>
        </p:nvSpPr>
        <p:spPr>
          <a:xfrm>
            <a:off x="393031"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1474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 Picture Content Slide (grey)">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6" name="Picture Placeholder 5"/>
          <p:cNvSpPr>
            <a:spLocks noGrp="1"/>
          </p:cNvSpPr>
          <p:nvPr>
            <p:ph type="pic" sz="quarter" idx="11"/>
          </p:nvPr>
        </p:nvSpPr>
        <p:spPr>
          <a:xfrm>
            <a:off x="139700" y="1435100"/>
            <a:ext cx="8839200" cy="4457700"/>
          </a:xfrm>
          <a:prstGeom prst="rect">
            <a:avLst/>
          </a:prstGeom>
        </p:spPr>
        <p:txBody>
          <a:bodyPr/>
          <a:lstStyle/>
          <a:p>
            <a:r>
              <a:rPr lang="en-US"/>
              <a:t>Click icon to add picture</a:t>
            </a:r>
            <a:endParaRPr lang="en-GB" dirty="0"/>
          </a:p>
        </p:txBody>
      </p:sp>
      <p:sp>
        <p:nvSpPr>
          <p:cNvPr id="5"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7"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212354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ics &amp; Text Content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0" y="1494886"/>
            <a:ext cx="2806700" cy="2209800"/>
          </a:xfrm>
          <a:prstGeom prst="rect">
            <a:avLst/>
          </a:prstGeom>
        </p:spPr>
        <p:txBody>
          <a:bodyPr/>
          <a:lstStyle/>
          <a:p>
            <a:r>
              <a:rPr lang="en-US"/>
              <a:t>Click icon to add picture</a:t>
            </a:r>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r>
              <a:rPr lang="en-US"/>
              <a:t>Click icon to add picture</a:t>
            </a:r>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r>
              <a:rPr lang="en-US"/>
              <a:t>Click icon to add picture</a:t>
            </a:r>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r>
              <a:rPr lang="en-US"/>
              <a:t>Click icon to add picture</a:t>
            </a:r>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r>
              <a:rPr lang="en-US"/>
              <a:t>Click icon to add picture</a:t>
            </a:r>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r>
              <a:rPr lang="en-US"/>
              <a:t>Click icon to add picture</a:t>
            </a:r>
            <a:endParaRPr lang="en-GB"/>
          </a:p>
        </p:txBody>
      </p:sp>
      <p:sp>
        <p:nvSpPr>
          <p:cNvPr id="12" name="Text Placeholder 22"/>
          <p:cNvSpPr>
            <a:spLocks noGrp="1"/>
          </p:cNvSpPr>
          <p:nvPr>
            <p:ph type="body" sz="quarter" idx="17"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13"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349707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393031"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6"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219614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291600" y="5308600"/>
            <a:ext cx="8356600" cy="330200"/>
          </a:xfrm>
          <a:prstGeom prst="rect">
            <a:avLst/>
          </a:prstGeom>
        </p:spPr>
        <p:txBody>
          <a:bodyPr>
            <a:noAutofit/>
          </a:bodyPr>
          <a:lstStyle>
            <a:lvl1pPr marL="0" indent="0">
              <a:buNone/>
              <a:defRPr sz="1800" baseline="0">
                <a:solidFill>
                  <a:srgbClr val="53565A"/>
                </a:solidFill>
              </a:defRPr>
            </a:lvl1pPr>
          </a:lstStyle>
          <a:p>
            <a:pPr lvl="0"/>
            <a:r>
              <a:rPr lang="en-GB" sz="1800"/>
              <a:t>Click to add footer</a:t>
            </a:r>
            <a:endParaRPr lang="en-GB"/>
          </a:p>
        </p:txBody>
      </p:sp>
      <p:sp>
        <p:nvSpPr>
          <p:cNvPr id="8" name="Table Placeholder 7"/>
          <p:cNvSpPr>
            <a:spLocks noGrp="1"/>
          </p:cNvSpPr>
          <p:nvPr>
            <p:ph type="tbl" sz="quarter" idx="12"/>
          </p:nvPr>
        </p:nvSpPr>
        <p:spPr>
          <a:xfrm>
            <a:off x="291600" y="1765300"/>
            <a:ext cx="8356600" cy="3276600"/>
          </a:xfrm>
          <a:prstGeom prst="rect">
            <a:avLst/>
          </a:prstGeom>
        </p:spPr>
        <p:txBody>
          <a:bodyPr/>
          <a:lstStyle>
            <a:lvl1pPr>
              <a:defRPr b="0">
                <a:solidFill>
                  <a:srgbClr val="53565A"/>
                </a:solidFill>
              </a:defRPr>
            </a:lvl1pPr>
          </a:lstStyle>
          <a:p>
            <a:endParaRPr lang="en-GB"/>
          </a:p>
        </p:txBody>
      </p:sp>
      <p:sp>
        <p:nvSpPr>
          <p:cNvPr id="10"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a:t>Click to edit title</a:t>
            </a:r>
          </a:p>
        </p:txBody>
      </p:sp>
    </p:spTree>
    <p:extLst>
      <p:ext uri="{BB962C8B-B14F-4D97-AF65-F5344CB8AC3E}">
        <p14:creationId xmlns:p14="http://schemas.microsoft.com/office/powerpoint/2010/main" val="2633423240"/>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 Picture Content Slid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393030" y="5683662"/>
            <a:ext cx="8238320" cy="714593"/>
          </a:xfrm>
          <a:prstGeom prst="rect">
            <a:avLst/>
          </a:prstGeom>
        </p:spPr>
        <p:txBody>
          <a:bodyPr/>
          <a:lstStyle>
            <a:lvl1pPr>
              <a:buNone/>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393030"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7"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67072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ection header 1 ">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8313"/>
            <a:ext cx="6924554" cy="6881395"/>
          </a:xfrm>
          <a:prstGeom prst="rect">
            <a:avLst/>
          </a:prstGeom>
        </p:spPr>
      </p:pic>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270309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p:cNvPicPr>
          <p:nvPr/>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135024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7" name="Rectangle 6"/>
          <p:cNvSpPr/>
          <p:nvPr/>
        </p:nvSpPr>
        <p:spPr>
          <a:xfrm>
            <a:off x="0" y="2659666"/>
            <a:ext cx="917892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63289" y="2658533"/>
            <a:ext cx="1715633" cy="1715633"/>
          </a:xfrm>
          <a:prstGeom prst="rect">
            <a:avLst/>
          </a:prstGeom>
        </p:spPr>
      </p:pic>
      <p:pic>
        <p:nvPicPr>
          <p:cNvPr id="8"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73395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9499" y="2658532"/>
            <a:ext cx="1714501" cy="1714501"/>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107478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70" y="-8313"/>
            <a:ext cx="6691477" cy="6866313"/>
          </a:xfrm>
          <a:prstGeom prst="rect">
            <a:avLst/>
          </a:prstGeom>
        </p:spPr>
      </p:pic>
      <p:sp>
        <p:nvSpPr>
          <p:cNvPr id="9" name="Rectangle 8"/>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9500" y="2658533"/>
            <a:ext cx="1714500" cy="1714500"/>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204722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ection Header 6">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11" name="Rectangle 10"/>
          <p:cNvSpPr/>
          <p:nvPr/>
        </p:nvSpPr>
        <p:spPr>
          <a:xfrm>
            <a:off x="0" y="2659500"/>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8400" y="2660400"/>
            <a:ext cx="1713600" cy="1713600"/>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pic>
        <p:nvPicPr>
          <p:cNvPr id="15"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00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2" name="Rectangle 1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TextBox 21"/>
          <p:cNvSpPr txBox="1">
            <a:spLocks noChangeArrowheads="1"/>
          </p:cNvSpPr>
          <p:nvPr/>
        </p:nvSpPr>
        <p:spPr bwMode="auto">
          <a:xfrm>
            <a:off x="300038" y="6321425"/>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dirty="0">
                <a:solidFill>
                  <a:srgbClr val="FF8200"/>
                </a:solidFill>
                <a:latin typeface="NexusSansOT" pitchFamily="-104" charset="0"/>
              </a:rPr>
              <a:t>www.elsevier.com/research-intelligence</a:t>
            </a:r>
            <a:endParaRPr lang="en-US" sz="1400" dirty="0">
              <a:solidFill>
                <a:srgbClr val="53565A"/>
              </a:solidFill>
              <a:latin typeface="NexusSansOT" pitchFamily="-104" charset="0"/>
            </a:endParaRPr>
          </a:p>
        </p:txBody>
      </p:sp>
      <p:sp>
        <p:nvSpPr>
          <p:cNvPr id="10" name="Rectangle 9"/>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End slide</a:t>
            </a:r>
          </a:p>
        </p:txBody>
      </p:sp>
      <p:pic>
        <p:nvPicPr>
          <p:cNvPr id="17" name="Picture 2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368" y="2046887"/>
            <a:ext cx="3447288" cy="362712"/>
          </a:xfrm>
          <a:prstGeom prst="rect">
            <a:avLst/>
          </a:prstGeom>
        </p:spPr>
      </p:pic>
    </p:spTree>
    <p:extLst>
      <p:ext uri="{BB962C8B-B14F-4D97-AF65-F5344CB8AC3E}">
        <p14:creationId xmlns:p14="http://schemas.microsoft.com/office/powerpoint/2010/main" val="334667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5F951E8-D834-4F25-ACBC-F27CD2FEB956}" type="datetimeFigureOut">
              <a:rPr lang="en-US">
                <a:solidFill>
                  <a:srgbClr val="53565A"/>
                </a:solidFill>
              </a:rPr>
              <a:pPr/>
              <a:t>11/10/2025</a:t>
            </a:fld>
            <a:endParaRPr lang="en-US">
              <a:solidFill>
                <a:srgbClr val="53565A"/>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53565A"/>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E38F173-F124-421E-9150-30E755E0E103}" type="slidenum">
              <a:rPr lang="en-US">
                <a:solidFill>
                  <a:srgbClr val="53565A"/>
                </a:solidFill>
              </a:rPr>
              <a:pPr/>
              <a:t>‹Nº›</a:t>
            </a:fld>
            <a:endParaRPr lang="en-US">
              <a:solidFill>
                <a:srgbClr val="53565A"/>
              </a:solidFill>
            </a:endParaRPr>
          </a:p>
        </p:txBody>
      </p:sp>
    </p:spTree>
    <p:extLst>
      <p:ext uri="{BB962C8B-B14F-4D97-AF65-F5344CB8AC3E}">
        <p14:creationId xmlns:p14="http://schemas.microsoft.com/office/powerpoint/2010/main" val="23297842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8" name="Rectangle 7"/>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00" dirty="0">
              <a:solidFill>
                <a:prstClr val="white"/>
              </a:solidFill>
            </a:endParaRPr>
          </a:p>
        </p:txBody>
      </p:sp>
      <p:pic>
        <p:nvPicPr>
          <p:cNvPr id="7" name="Picture 6" descr="140324_el_ppt_layout_illust.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 y="-8313"/>
            <a:ext cx="9160616" cy="6878775"/>
          </a:xfrm>
          <a:prstGeom prst="rect">
            <a:avLst/>
          </a:prstGeom>
        </p:spPr>
      </p:pic>
      <p:sp>
        <p:nvSpPr>
          <p:cNvPr id="2" name="Title 1"/>
          <p:cNvSpPr>
            <a:spLocks noGrp="1"/>
          </p:cNvSpPr>
          <p:nvPr>
            <p:ph type="ctrTitle" hasCustomPrompt="1"/>
          </p:nvPr>
        </p:nvSpPr>
        <p:spPr>
          <a:xfrm>
            <a:off x="4823118" y="1656280"/>
            <a:ext cx="3912176" cy="2055139"/>
          </a:xfrm>
          <a:prstGeom prst="rect">
            <a:avLst/>
          </a:prstGeom>
        </p:spPr>
        <p:txBody>
          <a:bodyPr/>
          <a:lstStyle>
            <a:lvl1pPr algn="l">
              <a:lnSpc>
                <a:spcPct val="90000"/>
              </a:lnSpc>
              <a:defRPr sz="3600" baseline="0">
                <a:solidFill>
                  <a:schemeClr val="tx2"/>
                </a:solidFill>
              </a:defRPr>
            </a:lvl1pPr>
          </a:lstStyle>
          <a:p>
            <a:r>
              <a:rPr lang="en-US" dirty="0"/>
              <a:t>Cover Slide Title and Multiple Lines If Necessary</a:t>
            </a:r>
          </a:p>
        </p:txBody>
      </p:sp>
      <p:sp>
        <p:nvSpPr>
          <p:cNvPr id="3" name="Subtitle 2"/>
          <p:cNvSpPr>
            <a:spLocks noGrp="1"/>
          </p:cNvSpPr>
          <p:nvPr>
            <p:ph type="subTitle" idx="1" hasCustomPrompt="1"/>
          </p:nvPr>
        </p:nvSpPr>
        <p:spPr>
          <a:xfrm>
            <a:off x="4823120"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Presentation</a:t>
            </a:r>
          </a:p>
        </p:txBody>
      </p:sp>
      <p:pic>
        <p:nvPicPr>
          <p:cNvPr id="10" name="Picture 9" descr="Elsevier_Tree_Logo_2C.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04655" y="359809"/>
            <a:ext cx="688802" cy="798523"/>
          </a:xfrm>
          <a:prstGeom prst="rect">
            <a:avLst/>
          </a:prstGeom>
        </p:spPr>
      </p:pic>
      <p:sp>
        <p:nvSpPr>
          <p:cNvPr id="9" name="Text Placeholder 6"/>
          <p:cNvSpPr>
            <a:spLocks noGrp="1"/>
          </p:cNvSpPr>
          <p:nvPr>
            <p:ph type="body" sz="quarter" idx="10" hasCustomPrompt="1"/>
          </p:nvPr>
        </p:nvSpPr>
        <p:spPr>
          <a:xfrm>
            <a:off x="4822825" y="6096008"/>
            <a:ext cx="3913188" cy="302381"/>
          </a:xfrm>
          <a:prstGeom prst="rect">
            <a:avLst/>
          </a:prstGeom>
        </p:spPr>
        <p:txBody>
          <a:bodyPr/>
          <a:lstStyle>
            <a:lvl1pPr marL="0" indent="0">
              <a:buNone/>
              <a:defRPr sz="11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5"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230857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a:t>Click to edit title</a:t>
            </a:r>
          </a:p>
        </p:txBody>
      </p:sp>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a:t>Click to add summary</a:t>
            </a:r>
          </a:p>
        </p:txBody>
      </p:sp>
    </p:spTree>
    <p:extLst>
      <p:ext uri="{BB962C8B-B14F-4D97-AF65-F5344CB8AC3E}">
        <p14:creationId xmlns:p14="http://schemas.microsoft.com/office/powerpoint/2010/main" val="1467174407"/>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6" name="Picture 1" descr="140324_el_ppt_layout_illust.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987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Elsevier_Tree_Logo_2C.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04188" y="360363"/>
            <a:ext cx="68897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23118" y="2046612"/>
            <a:ext cx="3912176" cy="1664799"/>
          </a:xfrm>
          <a:prstGeom prst="rect">
            <a:avLst/>
          </a:prstGeom>
        </p:spPr>
        <p:txBody>
          <a:bodyPr/>
          <a:lstStyle>
            <a:lvl1pPr algn="l">
              <a:lnSpc>
                <a:spcPct val="90000"/>
              </a:lnSpc>
              <a:defRPr sz="36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823116"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6"/>
          <p:cNvSpPr>
            <a:spLocks noGrp="1"/>
          </p:cNvSpPr>
          <p:nvPr>
            <p:ph type="body" sz="quarter" idx="10"/>
          </p:nvPr>
        </p:nvSpPr>
        <p:spPr>
          <a:xfrm>
            <a:off x="4822825" y="6096000"/>
            <a:ext cx="3913188" cy="302381"/>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Text Placeholder 4"/>
          <p:cNvSpPr>
            <a:spLocks noGrp="1"/>
          </p:cNvSpPr>
          <p:nvPr>
            <p:ph type="body" sz="quarter" idx="1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9338284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cxnSp>
        <p:nvCxnSpPr>
          <p:cNvPr id="13" name="Straight Connector 12"/>
          <p:cNvCxnSpPr/>
          <p:nvPr userDrawn="1"/>
        </p:nvCxnSpPr>
        <p:spPr>
          <a:xfrm flipV="1">
            <a:off x="576264" y="5924552"/>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fld id="{37FFCD0F-6FD7-423A-A678-0AA8290E11CF}" type="datetimeFigureOut">
              <a:rPr lang="de-DE" smtClean="0"/>
              <a:pPr/>
              <a:t>10.11.2025</a:t>
            </a:fld>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4" y="493834"/>
            <a:ext cx="7991475" cy="617012"/>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13" hasCustomPrompt="1"/>
          </p:nvPr>
        </p:nvSpPr>
        <p:spPr>
          <a:xfrm>
            <a:off x="576264" y="1419806"/>
            <a:ext cx="7991475" cy="4353063"/>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1041566838"/>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Content Slide">
  <p:cSld name="1_Title Only Content Slide">
    <p:spTree>
      <p:nvGrpSpPr>
        <p:cNvPr id="1" name="Shape 21"/>
        <p:cNvGrpSpPr/>
        <p:nvPr/>
      </p:nvGrpSpPr>
      <p:grpSpPr>
        <a:xfrm>
          <a:off x="0" y="0"/>
          <a:ext cx="0" cy="0"/>
          <a:chOff x="0" y="0"/>
          <a:chExt cx="0" cy="0"/>
        </a:xfrm>
      </p:grpSpPr>
      <p:sp>
        <p:nvSpPr>
          <p:cNvPr id="22" name="Google Shape;22;p10"/>
          <p:cNvSpPr txBox="1">
            <a:spLocks noGrp="1"/>
          </p:cNvSpPr>
          <p:nvPr>
            <p:ph type="title"/>
          </p:nvPr>
        </p:nvSpPr>
        <p:spPr>
          <a:xfrm>
            <a:off x="457201" y="705205"/>
            <a:ext cx="8238319" cy="4186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6612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ext intro/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8800" y="573759"/>
            <a:ext cx="8042496" cy="617012"/>
          </a:xfrm>
        </p:spPr>
        <p:txBody>
          <a:bodyPr/>
          <a:lstStyle>
            <a:lvl1pPr>
              <a:lnSpc>
                <a:spcPct val="100000"/>
              </a:lnSpc>
              <a:defRPr sz="2100"/>
            </a:lvl1pPr>
          </a:lstStyle>
          <a:p>
            <a:r>
              <a:rPr lang="en-US"/>
              <a:t>Title</a:t>
            </a:r>
            <a:endParaRPr lang="de-DE"/>
          </a:p>
        </p:txBody>
      </p:sp>
      <p:sp>
        <p:nvSpPr>
          <p:cNvPr id="9" name="Text Placeholder 8"/>
          <p:cNvSpPr>
            <a:spLocks noGrp="1"/>
          </p:cNvSpPr>
          <p:nvPr>
            <p:ph type="body" sz="quarter" idx="13"/>
          </p:nvPr>
        </p:nvSpPr>
        <p:spPr>
          <a:xfrm>
            <a:off x="487767" y="1536002"/>
            <a:ext cx="8042496" cy="4353063"/>
          </a:xfrm>
        </p:spPr>
        <p:txBody>
          <a:bodyPr/>
          <a:lstStyle>
            <a:lvl1pPr marL="0" indent="0">
              <a:lnSpc>
                <a:spcPts val="2400"/>
              </a:lnSpc>
              <a:buNone/>
              <a:defRPr sz="1500" b="1"/>
            </a:lvl1pPr>
            <a:lvl2pPr marL="360354" indent="-360354">
              <a:lnSpc>
                <a:spcPts val="2400"/>
              </a:lnSpc>
              <a:buFont typeface="+mj-lt"/>
              <a:buAutoNum type="arabicPeriod"/>
              <a:defRPr sz="1500"/>
            </a:lvl2pPr>
            <a:lvl3pPr marL="536561" indent="-171446">
              <a:lnSpc>
                <a:spcPts val="2400"/>
              </a:lnSpc>
              <a:defRPr sz="1500"/>
            </a:lvl3pPr>
            <a:lvl4pPr marL="720707" indent="-171446">
              <a:lnSpc>
                <a:spcPts val="2400"/>
              </a:lnSpc>
              <a:tabLst/>
              <a:defRPr sz="1500"/>
            </a:lvl4pPr>
            <a:lvl5pPr marL="896915" indent="-171446">
              <a:lnSpc>
                <a:spcPts val="2400"/>
              </a:lnSpc>
              <a:defRPr sz="1500"/>
            </a:lvl5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endParaRPr lang="de-DE"/>
          </a:p>
        </p:txBody>
      </p:sp>
    </p:spTree>
    <p:extLst>
      <p:ext uri="{BB962C8B-B14F-4D97-AF65-F5344CB8AC3E}">
        <p14:creationId xmlns:p14="http://schemas.microsoft.com/office/powerpoint/2010/main" val="3878364141"/>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14" name="Straight Connector 13"/>
          <p:cNvCxnSpPr/>
          <p:nvPr userDrawn="1"/>
        </p:nvCxnSpPr>
        <p:spPr>
          <a:xfrm flipV="1">
            <a:off x="576263" y="592455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493834"/>
            <a:ext cx="7991475" cy="617012"/>
          </a:xfrm>
          <a:prstGeom prst="rect">
            <a:avLst/>
          </a:prstGeom>
        </p:spPr>
        <p:txBody>
          <a:bodyPr>
            <a:noAutofit/>
          </a:bodyPr>
          <a:lstStyle>
            <a:lvl1pPr>
              <a:lnSpc>
                <a:spcPct val="100000"/>
              </a:lnSpc>
              <a:defRPr sz="2800"/>
            </a:lvl1pPr>
          </a:lstStyle>
          <a:p>
            <a:r>
              <a:rPr lang="en-US"/>
              <a:t>Title</a:t>
            </a:r>
            <a:endParaRPr lang="de-DE"/>
          </a:p>
        </p:txBody>
      </p:sp>
      <p:sp>
        <p:nvSpPr>
          <p:cNvPr id="2" name="Slide Number Placeholder 1">
            <a:extLst>
              <a:ext uri="{FF2B5EF4-FFF2-40B4-BE49-F238E27FC236}">
                <a16:creationId xmlns:a16="http://schemas.microsoft.com/office/drawing/2014/main" id="{78B0AF57-6489-4E23-A94F-ACEA854E5506}"/>
              </a:ext>
            </a:extLst>
          </p:cNvPr>
          <p:cNvSpPr>
            <a:spLocks noGrp="1"/>
          </p:cNvSpPr>
          <p:nvPr>
            <p:ph type="sldNum" sz="quarter" idx="17"/>
          </p:nvPr>
        </p:nvSpPr>
        <p:spPr/>
        <p:txBody>
          <a:bodyPr/>
          <a:lstStyle/>
          <a:p>
            <a:fld id="{82F89014-7F8D-47C1-8D79-17A715C9D2BB}" type="slidenum">
              <a:rPr lang="nl-NL" smtClean="0"/>
              <a:pPr/>
              <a:t>‹Nº›</a:t>
            </a:fld>
            <a:endParaRPr lang="nl-NL"/>
          </a:p>
        </p:txBody>
      </p:sp>
    </p:spTree>
    <p:extLst>
      <p:ext uri="{BB962C8B-B14F-4D97-AF65-F5344CB8AC3E}">
        <p14:creationId xmlns:p14="http://schemas.microsoft.com/office/powerpoint/2010/main" val="3790943258"/>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a:t>Click to add author’s name and job title</a:t>
            </a:r>
            <a:endParaRPr lang="en-GB" dirty="0"/>
          </a:p>
        </p:txBody>
      </p:sp>
      <p:sp>
        <p:nvSpPr>
          <p:cNvPr id="13" name="Rectangle 12"/>
          <p:cNvSpPr/>
          <p:nvPr userDrawn="1"/>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 name="Rectangle 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a:t>Click to add date</a:t>
            </a:r>
          </a:p>
        </p:txBody>
      </p:sp>
      <p:pic>
        <p:nvPicPr>
          <p:cNvPr id="22" name="Picture 2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19099" y="2132856"/>
            <a:ext cx="3447288" cy="362712"/>
          </a:xfrm>
          <a:prstGeom prst="rect">
            <a:avLst/>
          </a:prstGeom>
        </p:spPr>
      </p:pic>
    </p:spTree>
    <p:extLst>
      <p:ext uri="{BB962C8B-B14F-4D97-AF65-F5344CB8AC3E}">
        <p14:creationId xmlns:p14="http://schemas.microsoft.com/office/powerpoint/2010/main" val="413554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240235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5" name="Content Placeholder 1"/>
          <p:cNvSpPr>
            <a:spLocks noGrp="1"/>
          </p:cNvSpPr>
          <p:nvPr>
            <p:ph idx="1"/>
          </p:nvPr>
        </p:nvSpPr>
        <p:spPr>
          <a:xfrm>
            <a:off x="393030"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0605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a:t>Click to edit Master title style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dirty="0"/>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53565A"/>
                </a:solidFill>
              </a:defRPr>
            </a:lvl1pPr>
          </a:lstStyle>
          <a:p>
            <a:pPr lvl="0"/>
            <a:r>
              <a:rPr lang="en-US" dirty="0"/>
              <a:t>Click to edit text</a:t>
            </a:r>
          </a:p>
        </p:txBody>
      </p:sp>
      <p:sp>
        <p:nvSpPr>
          <p:cNvPr id="10" name="Content Placeholder 1"/>
          <p:cNvSpPr>
            <a:spLocks noGrp="1"/>
          </p:cNvSpPr>
          <p:nvPr>
            <p:ph idx="17"/>
          </p:nvPr>
        </p:nvSpPr>
        <p:spPr>
          <a:xfrm>
            <a:off x="393030"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7352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400383" y="149758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
        <p:nvSpPr>
          <p:cNvPr id="6" name="Content Placeholder 1"/>
          <p:cNvSpPr>
            <a:spLocks noGrp="1"/>
          </p:cNvSpPr>
          <p:nvPr>
            <p:ph idx="1"/>
          </p:nvPr>
        </p:nvSpPr>
        <p:spPr>
          <a:xfrm>
            <a:off x="393031" y="1500110"/>
            <a:ext cx="5791202"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4452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11" name="Rectangle 10"/>
          <p:cNvSpPr/>
          <p:nvPr/>
        </p:nvSpPr>
        <p:spPr>
          <a:xfrm>
            <a:off x="6917465" y="1215025"/>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1072" y="1334264"/>
            <a:ext cx="2304488" cy="5096698"/>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932598" y="1215024"/>
            <a:ext cx="2209588" cy="4836526"/>
          </a:xfrm>
          <a:prstGeom prst="rect">
            <a:avLst/>
          </a:prstGeom>
        </p:spPr>
      </p:pic>
      <p:sp>
        <p:nvSpPr>
          <p:cNvPr id="18" name="Rectangle 17"/>
          <p:cNvSpPr/>
          <p:nvPr/>
        </p:nvSpPr>
        <p:spPr>
          <a:xfrm>
            <a:off x="6842031" y="1215024"/>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27" name="Picture 3" descr="Elsevier_W_Research_Information_1b_aw.eps"/>
          <p:cNvPicPr>
            <a:picLocks/>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a:t>Click to add author’s name and job title</a:t>
            </a:r>
            <a:endParaRPr lang="en-GB"/>
          </a:p>
        </p:txBody>
      </p:sp>
      <p:sp>
        <p:nvSpPr>
          <p:cNvPr id="13" name="Rectangle 12"/>
          <p:cNvSpPr/>
          <p:nvPr/>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 name="Picture 11"/>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432449" y="2658533"/>
            <a:ext cx="1714500" cy="1714500"/>
          </a:xfrm>
          <a:prstGeom prst="rect">
            <a:avLst/>
          </a:prstGeom>
        </p:spPr>
      </p:pic>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4000" b="1" i="0" baseline="0">
                <a:solidFill>
                  <a:schemeClr val="bg1"/>
                </a:solidFill>
                <a:latin typeface="Arial" panose="020B0604020202020204" pitchFamily="34" charset="0"/>
                <a:cs typeface="Arial" panose="020B0604020202020204" pitchFamily="34" charset="0"/>
              </a:defRPr>
            </a:lvl1pPr>
          </a:lstStyle>
          <a:p>
            <a:r>
              <a:rPr lang="en-GB"/>
              <a:t>Click to edit</a:t>
            </a:r>
            <a:endParaRPr lang="en-US"/>
          </a:p>
        </p:txBody>
      </p:sp>
      <p:sp>
        <p:nvSpPr>
          <p:cNvPr id="2" name="Rectangle 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6" name="Picture 13"/>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a:t>Click to add date</a:t>
            </a:r>
          </a:p>
        </p:txBody>
      </p:sp>
    </p:spTree>
    <p:extLst>
      <p:ext uri="{BB962C8B-B14F-4D97-AF65-F5344CB8AC3E}">
        <p14:creationId xmlns:p14="http://schemas.microsoft.com/office/powerpoint/2010/main" val="389681304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ircles on right side">
    <p:spTree>
      <p:nvGrpSpPr>
        <p:cNvPr id="1" name=""/>
        <p:cNvGrpSpPr/>
        <p:nvPr/>
      </p:nvGrpSpPr>
      <p:grpSpPr>
        <a:xfrm>
          <a:off x="0" y="0"/>
          <a:ext cx="0" cy="0"/>
          <a:chOff x="0" y="0"/>
          <a:chExt cx="0" cy="0"/>
        </a:xfrm>
      </p:grpSpPr>
      <p:sp>
        <p:nvSpPr>
          <p:cNvPr id="5"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
        <p:nvSpPr>
          <p:cNvPr id="6" name="Content Placeholder 1"/>
          <p:cNvSpPr>
            <a:spLocks noGrp="1"/>
          </p:cNvSpPr>
          <p:nvPr>
            <p:ph idx="1"/>
          </p:nvPr>
        </p:nvSpPr>
        <p:spPr>
          <a:xfrm>
            <a:off x="393031" y="1500110"/>
            <a:ext cx="6360194"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2"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153275" y="1500110"/>
            <a:ext cx="1990725" cy="4907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933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Squares on right side">
    <p:spTree>
      <p:nvGrpSpPr>
        <p:cNvPr id="1" name=""/>
        <p:cNvGrpSpPr/>
        <p:nvPr/>
      </p:nvGrpSpPr>
      <p:grpSpPr>
        <a:xfrm>
          <a:off x="0" y="0"/>
          <a:ext cx="0" cy="0"/>
          <a:chOff x="0" y="0"/>
          <a:chExt cx="0" cy="0"/>
        </a:xfrm>
      </p:grpSpPr>
      <p:sp>
        <p:nvSpPr>
          <p:cNvPr id="5"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
        <p:nvSpPr>
          <p:cNvPr id="6" name="Content Placeholder 1"/>
          <p:cNvSpPr>
            <a:spLocks noGrp="1"/>
          </p:cNvSpPr>
          <p:nvPr>
            <p:ph idx="1"/>
          </p:nvPr>
        </p:nvSpPr>
        <p:spPr>
          <a:xfrm>
            <a:off x="393031" y="1500110"/>
            <a:ext cx="6360194"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2050"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7105649" y="1500110"/>
            <a:ext cx="2038351" cy="4898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254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aptop photo and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107801"/>
            <a:ext cx="9144000" cy="4748784"/>
          </a:xfrm>
          <a:prstGeom prst="rect">
            <a:avLst/>
          </a:prstGeom>
        </p:spPr>
      </p:pic>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107801"/>
            <a:ext cx="9144000" cy="4748784"/>
          </a:xfrm>
          <a:prstGeom prst="rect">
            <a:avLst/>
          </a:prstGeom>
        </p:spPr>
      </p:pic>
      <p:sp>
        <p:nvSpPr>
          <p:cNvPr id="3" name="Rectangle 2"/>
          <p:cNvSpPr/>
          <p:nvPr userDrawn="1"/>
        </p:nvSpPr>
        <p:spPr>
          <a:xfrm>
            <a:off x="4930776" y="2861673"/>
            <a:ext cx="3588384" cy="23126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6" name="Content Placeholder 1"/>
          <p:cNvSpPr>
            <a:spLocks noGrp="1"/>
          </p:cNvSpPr>
          <p:nvPr>
            <p:ph idx="1"/>
          </p:nvPr>
        </p:nvSpPr>
        <p:spPr>
          <a:xfrm>
            <a:off x="393031"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7506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Pics &amp; Text Content Slide (grey)">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0" y="1494886"/>
            <a:ext cx="2806700" cy="2209800"/>
          </a:xfrm>
          <a:prstGeom prst="rect">
            <a:avLst/>
          </a:prstGeom>
        </p:spPr>
        <p:txBody>
          <a:bodyPr/>
          <a:lstStyle/>
          <a:p>
            <a:r>
              <a:rPr lang="en-US"/>
              <a:t>Click icon to add picture</a:t>
            </a:r>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r>
              <a:rPr lang="en-US"/>
              <a:t>Click icon to add picture</a:t>
            </a:r>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r>
              <a:rPr lang="en-US"/>
              <a:t>Click icon to add picture</a:t>
            </a:r>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r>
              <a:rPr lang="en-US"/>
              <a:t>Click icon to add picture</a:t>
            </a:r>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r>
              <a:rPr lang="en-US"/>
              <a:t>Click icon to add picture</a:t>
            </a:r>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r>
              <a:rPr lang="en-US"/>
              <a:t>Click icon to add picture</a:t>
            </a:r>
            <a:endParaRPr lang="en-GB"/>
          </a:p>
        </p:txBody>
      </p:sp>
      <p:sp>
        <p:nvSpPr>
          <p:cNvPr id="12" name="Text Placeholder 22"/>
          <p:cNvSpPr>
            <a:spLocks noGrp="1"/>
          </p:cNvSpPr>
          <p:nvPr>
            <p:ph type="body" sz="quarter" idx="17"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13"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363960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Image slide to r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43440" y="1508124"/>
            <a:ext cx="4251321" cy="4890132"/>
          </a:xfrm>
          <a:prstGeom prst="rect">
            <a:avLst/>
          </a:prstGeom>
        </p:spPr>
      </p:pic>
      <p:sp>
        <p:nvSpPr>
          <p:cNvPr id="9" name="Picture Placeholder 8"/>
          <p:cNvSpPr>
            <a:spLocks noGrp="1"/>
          </p:cNvSpPr>
          <p:nvPr>
            <p:ph type="pic" sz="quarter" idx="17"/>
          </p:nvPr>
        </p:nvSpPr>
        <p:spPr>
          <a:xfrm>
            <a:off x="4775200" y="1636711"/>
            <a:ext cx="4000500" cy="4619756"/>
          </a:xfrm>
          <a:prstGeom prst="rect">
            <a:avLst/>
          </a:prstGeom>
        </p:spPr>
        <p:txBody>
          <a:bodyPr/>
          <a:lstStyle/>
          <a:p>
            <a:r>
              <a:rPr lang="en-US"/>
              <a:t>Click icon to add picture</a:t>
            </a:r>
            <a:endParaRPr lang="en-GB" dirty="0"/>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8" name="Content Placeholder 1"/>
          <p:cNvSpPr>
            <a:spLocks noGrp="1"/>
          </p:cNvSpPr>
          <p:nvPr>
            <p:ph idx="1"/>
          </p:nvPr>
        </p:nvSpPr>
        <p:spPr>
          <a:xfrm>
            <a:off x="393031"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8410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 Picture Content Slide (grey)">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6" name="Picture Placeholder 5"/>
          <p:cNvSpPr>
            <a:spLocks noGrp="1"/>
          </p:cNvSpPr>
          <p:nvPr>
            <p:ph type="pic" sz="quarter" idx="11"/>
          </p:nvPr>
        </p:nvSpPr>
        <p:spPr>
          <a:xfrm>
            <a:off x="139700" y="1435100"/>
            <a:ext cx="8839200" cy="4457700"/>
          </a:xfrm>
          <a:prstGeom prst="rect">
            <a:avLst/>
          </a:prstGeom>
        </p:spPr>
        <p:txBody>
          <a:bodyPr/>
          <a:lstStyle/>
          <a:p>
            <a:r>
              <a:rPr lang="en-US"/>
              <a:t>Click icon to add picture</a:t>
            </a:r>
            <a:endParaRPr lang="en-GB" dirty="0"/>
          </a:p>
        </p:txBody>
      </p:sp>
      <p:sp>
        <p:nvSpPr>
          <p:cNvPr id="5"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7"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33202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Pics &amp; Text Content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0" y="1494886"/>
            <a:ext cx="2806700" cy="2209800"/>
          </a:xfrm>
          <a:prstGeom prst="rect">
            <a:avLst/>
          </a:prstGeom>
        </p:spPr>
        <p:txBody>
          <a:bodyPr/>
          <a:lstStyle/>
          <a:p>
            <a:r>
              <a:rPr lang="en-US"/>
              <a:t>Click icon to add picture</a:t>
            </a:r>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r>
              <a:rPr lang="en-US"/>
              <a:t>Click icon to add picture</a:t>
            </a:r>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r>
              <a:rPr lang="en-US"/>
              <a:t>Click icon to add picture</a:t>
            </a:r>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r>
              <a:rPr lang="en-US"/>
              <a:t>Click icon to add picture</a:t>
            </a:r>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r>
              <a:rPr lang="en-US"/>
              <a:t>Click icon to add picture</a:t>
            </a:r>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r>
              <a:rPr lang="en-US"/>
              <a:t>Click icon to add picture</a:t>
            </a:r>
            <a:endParaRPr lang="en-GB"/>
          </a:p>
        </p:txBody>
      </p:sp>
      <p:sp>
        <p:nvSpPr>
          <p:cNvPr id="12" name="Text Placeholder 22"/>
          <p:cNvSpPr>
            <a:spLocks noGrp="1"/>
          </p:cNvSpPr>
          <p:nvPr>
            <p:ph type="body" sz="quarter" idx="17"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13"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306539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393031"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6"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72838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 Picture Content Slid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393030" y="5683662"/>
            <a:ext cx="8238320" cy="714593"/>
          </a:xfrm>
          <a:prstGeom prst="rect">
            <a:avLst/>
          </a:prstGeom>
        </p:spPr>
        <p:txBody>
          <a:bodyPr/>
          <a:lstStyle>
            <a:lvl1pPr>
              <a:buNone/>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2" name="Picture Placeholder 2"/>
          <p:cNvSpPr>
            <a:spLocks noGrp="1"/>
          </p:cNvSpPr>
          <p:nvPr>
            <p:ph type="pic" idx="1" hasCustomPrompt="1"/>
          </p:nvPr>
        </p:nvSpPr>
        <p:spPr>
          <a:xfrm>
            <a:off x="393030"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7"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86082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Section header 1 ">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8313"/>
            <a:ext cx="6924554" cy="6881395"/>
          </a:xfrm>
          <a:prstGeom prst="rect">
            <a:avLst/>
          </a:prstGeom>
        </p:spPr>
      </p:pic>
      <p:sp>
        <p:nvSpPr>
          <p:cNvPr id="8" name="Rectangle 7"/>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408882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3 ">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432449" y="2658533"/>
            <a:ext cx="1714500" cy="1714500"/>
          </a:xfrm>
          <a:prstGeom prst="rect">
            <a:avLst/>
          </a:prstGeom>
        </p:spPr>
      </p:pic>
      <p:pic>
        <p:nvPicPr>
          <p:cNvPr id="9" name="Picture 13"/>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a:t>Add section header </a:t>
            </a:r>
          </a:p>
        </p:txBody>
      </p:sp>
    </p:spTree>
    <p:extLst>
      <p:ext uri="{BB962C8B-B14F-4D97-AF65-F5344CB8AC3E}">
        <p14:creationId xmlns:p14="http://schemas.microsoft.com/office/powerpoint/2010/main" val="846069390"/>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4583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7" name="Rectangle 6"/>
          <p:cNvSpPr/>
          <p:nvPr/>
        </p:nvSpPr>
        <p:spPr>
          <a:xfrm>
            <a:off x="0" y="2659666"/>
            <a:ext cx="917892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63289" y="2658533"/>
            <a:ext cx="1715633" cy="1715633"/>
          </a:xfrm>
          <a:prstGeom prst="rect">
            <a:avLst/>
          </a:prstGeom>
        </p:spPr>
      </p:pic>
      <p:pic>
        <p:nvPicPr>
          <p:cNvPr id="8"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168888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8" name="Rectangle 7"/>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9499" y="2658532"/>
            <a:ext cx="1714501" cy="1714501"/>
          </a:xfrm>
          <a:prstGeom prst="rect">
            <a:avLst/>
          </a:prstGeom>
        </p:spPr>
      </p:pic>
      <p:pic>
        <p:nvPicPr>
          <p:cNvPr id="7"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397949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70" y="-8313"/>
            <a:ext cx="6691477" cy="6866313"/>
          </a:xfrm>
          <a:prstGeom prst="rect">
            <a:avLst/>
          </a:prstGeom>
        </p:spPr>
      </p:pic>
      <p:sp>
        <p:nvSpPr>
          <p:cNvPr id="9" name="Rectangle 8"/>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9500" y="2658533"/>
            <a:ext cx="1714500" cy="1714500"/>
          </a:xfrm>
          <a:prstGeom prst="rect">
            <a:avLst/>
          </a:prstGeom>
        </p:spPr>
      </p:pic>
      <p:pic>
        <p:nvPicPr>
          <p:cNvPr id="7"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spTree>
    <p:extLst>
      <p:ext uri="{BB962C8B-B14F-4D97-AF65-F5344CB8AC3E}">
        <p14:creationId xmlns:p14="http://schemas.microsoft.com/office/powerpoint/2010/main" val="12284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ection Header 6">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11" name="Rectangle 10"/>
          <p:cNvSpPr/>
          <p:nvPr/>
        </p:nvSpPr>
        <p:spPr>
          <a:xfrm>
            <a:off x="0" y="2659500"/>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48400" y="2660400"/>
            <a:ext cx="1713600" cy="1713600"/>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Add section header </a:t>
            </a:r>
          </a:p>
        </p:txBody>
      </p:sp>
      <p:pic>
        <p:nvPicPr>
          <p:cNvPr id="15"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72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2" name="Rectangle 1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TextBox 21"/>
          <p:cNvSpPr txBox="1">
            <a:spLocks noChangeArrowheads="1"/>
          </p:cNvSpPr>
          <p:nvPr userDrawn="1"/>
        </p:nvSpPr>
        <p:spPr bwMode="auto">
          <a:xfrm>
            <a:off x="300038" y="6321425"/>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dirty="0">
                <a:solidFill>
                  <a:srgbClr val="FF8200"/>
                </a:solidFill>
                <a:latin typeface="NexusSansOT" pitchFamily="-104" charset="0"/>
              </a:rPr>
              <a:t>www.elsevier.com/research-intelligence</a:t>
            </a:r>
            <a:endParaRPr lang="en-US" sz="1400" dirty="0">
              <a:solidFill>
                <a:srgbClr val="53565A"/>
              </a:solidFill>
              <a:latin typeface="NexusSansOT" pitchFamily="-104" charset="0"/>
            </a:endParaRPr>
          </a:p>
        </p:txBody>
      </p:sp>
      <p:sp>
        <p:nvSpPr>
          <p:cNvPr id="10" name="Rectangle 9"/>
          <p:cNvSpPr/>
          <p:nvPr userDrawn="1"/>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a:t>End slide</a:t>
            </a:r>
          </a:p>
        </p:txBody>
      </p:sp>
      <p:pic>
        <p:nvPicPr>
          <p:cNvPr id="17" name="Picture 2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368" y="2046887"/>
            <a:ext cx="3447288" cy="362712"/>
          </a:xfrm>
          <a:prstGeom prst="rect">
            <a:avLst/>
          </a:prstGeom>
        </p:spPr>
      </p:pic>
    </p:spTree>
    <p:extLst>
      <p:ext uri="{BB962C8B-B14F-4D97-AF65-F5344CB8AC3E}">
        <p14:creationId xmlns:p14="http://schemas.microsoft.com/office/powerpoint/2010/main" val="403938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3_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705206"/>
            <a:ext cx="8238319" cy="418645"/>
          </a:xfrm>
          <a:prstGeom prst="rect">
            <a:avLst/>
          </a:prstGeom>
        </p:spPr>
        <p:txBody>
          <a:bodyPr vert="horz" lIns="91440" tIns="45720" rIns="91440" bIns="45720" rtlCol="0" anchor="ctr">
            <a:noAutofit/>
          </a:bodyPr>
          <a:lstStyle>
            <a:lvl1pPr>
              <a:defRPr b="1"/>
            </a:lvl1pPr>
          </a:lstStyle>
          <a:p>
            <a:r>
              <a:rPr lang="en-US" dirty="0"/>
              <a:t>Title of Slide</a:t>
            </a:r>
          </a:p>
        </p:txBody>
      </p:sp>
      <p:sp>
        <p:nvSpPr>
          <p:cNvPr id="5" name="Content Placeholder 1"/>
          <p:cNvSpPr>
            <a:spLocks noGrp="1"/>
          </p:cNvSpPr>
          <p:nvPr>
            <p:ph idx="1"/>
          </p:nvPr>
        </p:nvSpPr>
        <p:spPr>
          <a:xfrm>
            <a:off x="457199"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Tree>
    <p:extLst>
      <p:ext uri="{BB962C8B-B14F-4D97-AF65-F5344CB8AC3E}">
        <p14:creationId xmlns:p14="http://schemas.microsoft.com/office/powerpoint/2010/main" val="72304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683142-FD8B-4C27-A41E-80ED50B39562}" type="datetimeFigureOut">
              <a:rPr lang="en-GB" smtClean="0">
                <a:solidFill>
                  <a:srgbClr val="53565A"/>
                </a:solidFill>
              </a:rPr>
              <a:pPr/>
              <a:t>10/11/2025</a:t>
            </a:fld>
            <a:endParaRPr lang="en-GB">
              <a:solidFill>
                <a:srgbClr val="53565A"/>
              </a:solidFill>
            </a:endParaRPr>
          </a:p>
        </p:txBody>
      </p:sp>
      <p:sp>
        <p:nvSpPr>
          <p:cNvPr id="5" name="Footer Placeholder 4"/>
          <p:cNvSpPr>
            <a:spLocks noGrp="1"/>
          </p:cNvSpPr>
          <p:nvPr>
            <p:ph type="ftr" sz="quarter" idx="11"/>
          </p:nvPr>
        </p:nvSpPr>
        <p:spPr/>
        <p:txBody>
          <a:bodyPr/>
          <a:lstStyle/>
          <a:p>
            <a:endParaRPr lang="en-GB">
              <a:solidFill>
                <a:srgbClr val="53565A"/>
              </a:solidFill>
            </a:endParaRPr>
          </a:p>
        </p:txBody>
      </p:sp>
      <p:sp>
        <p:nvSpPr>
          <p:cNvPr id="6" name="Slide Number Placeholder 5"/>
          <p:cNvSpPr>
            <a:spLocks noGrp="1"/>
          </p:cNvSpPr>
          <p:nvPr>
            <p:ph type="sldNum" sz="quarter" idx="12"/>
          </p:nvPr>
        </p:nvSpPr>
        <p:spPr/>
        <p:txBody>
          <a:bodyPr/>
          <a:lstStyle/>
          <a:p>
            <a:fld id="{45B6A427-0832-44BD-AAEE-8D974E6FCC10}" type="slidenum">
              <a:rPr lang="en-GB" smtClean="0">
                <a:solidFill>
                  <a:srgbClr val="53565A"/>
                </a:solidFill>
              </a:rPr>
              <a:pPr/>
              <a:t>‹Nº›</a:t>
            </a:fld>
            <a:endParaRPr lang="en-GB">
              <a:solidFill>
                <a:srgbClr val="53565A"/>
              </a:solidFill>
            </a:endParaRPr>
          </a:p>
        </p:txBody>
      </p:sp>
    </p:spTree>
    <p:extLst>
      <p:ext uri="{BB962C8B-B14F-4D97-AF65-F5344CB8AC3E}">
        <p14:creationId xmlns:p14="http://schemas.microsoft.com/office/powerpoint/2010/main" val="25388226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End Slide">
    <p:spTree>
      <p:nvGrpSpPr>
        <p:cNvPr id="1" name=""/>
        <p:cNvGrpSpPr/>
        <p:nvPr/>
      </p:nvGrpSpPr>
      <p:grpSpPr>
        <a:xfrm>
          <a:off x="0" y="0"/>
          <a:ext cx="0" cy="0"/>
          <a:chOff x="0" y="0"/>
          <a:chExt cx="0" cy="0"/>
        </a:xfrm>
      </p:grpSpPr>
      <p:sp>
        <p:nvSpPr>
          <p:cNvPr id="24" name="Rectangle 23"/>
          <p:cNvSpPr/>
          <p:nvPr userDrawn="1"/>
        </p:nvSpPr>
        <p:spPr>
          <a:xfrm>
            <a:off x="-18440" y="2661233"/>
            <a:ext cx="9144000" cy="1714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 name="Title 1"/>
          <p:cNvSpPr>
            <a:spLocks noGrp="1"/>
          </p:cNvSpPr>
          <p:nvPr>
            <p:ph type="ctrTitle" hasCustomPrompt="1"/>
          </p:nvPr>
        </p:nvSpPr>
        <p:spPr>
          <a:xfrm>
            <a:off x="257174" y="2781300"/>
            <a:ext cx="7032625" cy="1470025"/>
          </a:xfrm>
          <a:prstGeom prst="rect">
            <a:avLst/>
          </a:prstGeom>
        </p:spPr>
        <p:txBody>
          <a:bodyPr anchor="ctr" anchorCtr="0">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US" dirty="0"/>
              <a:t>End slide</a:t>
            </a:r>
          </a:p>
        </p:txBody>
      </p:sp>
      <p:sp>
        <p:nvSpPr>
          <p:cNvPr id="26" name="Rectangle 25"/>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8" name="Picture 27"/>
          <p:cNvPicPr>
            <a:picLocks noChangeAspect="1"/>
          </p:cNvPicPr>
          <p:nvPr userDrawn="1"/>
        </p:nvPicPr>
        <p:blipFill>
          <a:blip r:embed="rId2"/>
          <a:stretch>
            <a:fillRect/>
          </a:stretch>
        </p:blipFill>
        <p:spPr>
          <a:xfrm>
            <a:off x="6999431" y="6357331"/>
            <a:ext cx="1820303" cy="288937"/>
          </a:xfrm>
          <a:prstGeom prst="rect">
            <a:avLst/>
          </a:prstGeom>
        </p:spPr>
      </p:pic>
      <p:grpSp>
        <p:nvGrpSpPr>
          <p:cNvPr id="29" name="Group 28"/>
          <p:cNvGrpSpPr/>
          <p:nvPr userDrawn="1"/>
        </p:nvGrpSpPr>
        <p:grpSpPr>
          <a:xfrm>
            <a:off x="411142" y="1818544"/>
            <a:ext cx="3309682" cy="859611"/>
            <a:chOff x="423668" y="1217296"/>
            <a:chExt cx="3309682" cy="859611"/>
          </a:xfrm>
        </p:grpSpPr>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668" y="1459574"/>
              <a:ext cx="1719075" cy="283465"/>
            </a:xfrm>
            <a:prstGeom prst="rect">
              <a:avLst/>
            </a:prstGeom>
          </p:spPr>
        </p:pic>
        <p:pic>
          <p:nvPicPr>
            <p:cNvPr id="31" name="Picture 30"/>
            <p:cNvPicPr>
              <a:picLocks noChangeAspect="1"/>
            </p:cNvPicPr>
            <p:nvPr userDrawn="1"/>
          </p:nvPicPr>
          <p:blipFill>
            <a:blip r:embed="rId4"/>
            <a:stretch>
              <a:fillRect/>
            </a:stretch>
          </p:blipFill>
          <p:spPr>
            <a:xfrm>
              <a:off x="1886102" y="1217296"/>
              <a:ext cx="1847248" cy="859611"/>
            </a:xfrm>
            <a:prstGeom prst="rect">
              <a:avLst/>
            </a:prstGeom>
          </p:spPr>
        </p:pic>
      </p:grpSp>
      <p:sp>
        <p:nvSpPr>
          <p:cNvPr id="32" name="Rectangle 31"/>
          <p:cNvSpPr/>
          <p:nvPr userDrawn="1"/>
        </p:nvSpPr>
        <p:spPr>
          <a:xfrm>
            <a:off x="0" y="390698"/>
            <a:ext cx="9125560" cy="223077"/>
          </a:xfrm>
          <a:prstGeom prst="rect">
            <a:avLst/>
          </a:prstGeom>
          <a:solidFill>
            <a:schemeClr val="bg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8220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a:t>Click to add author’s name and job title</a:t>
            </a:r>
            <a:endParaRPr lang="en-GB" dirty="0"/>
          </a:p>
        </p:txBody>
      </p:sp>
      <p:sp>
        <p:nvSpPr>
          <p:cNvPr id="13" name="Rectangle 12"/>
          <p:cNvSpPr/>
          <p:nvPr/>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2050"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a:t>Click to add date</a:t>
            </a:r>
          </a:p>
        </p:txBody>
      </p:sp>
      <p:pic>
        <p:nvPicPr>
          <p:cNvPr id="22" name="Picture 2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Tree>
    <p:extLst>
      <p:ext uri="{BB962C8B-B14F-4D97-AF65-F5344CB8AC3E}">
        <p14:creationId xmlns:p14="http://schemas.microsoft.com/office/powerpoint/2010/main" val="225423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2" name="Rectangle 1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4" name="Picture 24"/>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1"/>
          <p:cNvSpPr txBox="1">
            <a:spLocks noChangeArrowheads="1"/>
          </p:cNvSpPr>
          <p:nvPr/>
        </p:nvSpPr>
        <p:spPr bwMode="auto">
          <a:xfrm>
            <a:off x="300038" y="6321425"/>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solidFill>
                  <a:srgbClr val="FF8200"/>
                </a:solidFill>
                <a:latin typeface="NexusSansOT" pitchFamily="-104" charset="0"/>
              </a:rPr>
              <a:t>www.elsevier.com/scopus</a:t>
            </a:r>
            <a:endParaRPr lang="en-US" sz="1400">
              <a:solidFill>
                <a:srgbClr val="53565A"/>
              </a:solidFill>
              <a:latin typeface="NexusSansOT" pitchFamily="-104" charset="0"/>
            </a:endParaRPr>
          </a:p>
        </p:txBody>
      </p:sp>
      <p:sp>
        <p:nvSpPr>
          <p:cNvPr id="21" name="Rectangle 20"/>
          <p:cNvSpPr/>
          <p:nvPr/>
        </p:nvSpPr>
        <p:spPr>
          <a:xfrm>
            <a:off x="6794500" y="1049338"/>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10" name="Rectangle 9"/>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a:t>Thank you</a:t>
            </a:r>
          </a:p>
        </p:txBody>
      </p:sp>
    </p:spTree>
    <p:extLst>
      <p:ext uri="{BB962C8B-B14F-4D97-AF65-F5344CB8AC3E}">
        <p14:creationId xmlns:p14="http://schemas.microsoft.com/office/powerpoint/2010/main" val="542590969"/>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74649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5" name="Content Placeholder 1"/>
          <p:cNvSpPr>
            <a:spLocks noGrp="1"/>
          </p:cNvSpPr>
          <p:nvPr>
            <p:ph idx="1"/>
          </p:nvPr>
        </p:nvSpPr>
        <p:spPr>
          <a:xfrm>
            <a:off x="393030"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7640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a:t>Click to edit Master title style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dirty="0"/>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53565A"/>
                </a:solidFill>
              </a:defRPr>
            </a:lvl1pPr>
          </a:lstStyle>
          <a:p>
            <a:pPr lvl="0"/>
            <a:r>
              <a:rPr lang="en-US" dirty="0"/>
              <a:t>Click to edit text</a:t>
            </a:r>
          </a:p>
        </p:txBody>
      </p:sp>
      <p:sp>
        <p:nvSpPr>
          <p:cNvPr id="10" name="Content Placeholder 1"/>
          <p:cNvSpPr>
            <a:spLocks noGrp="1"/>
          </p:cNvSpPr>
          <p:nvPr>
            <p:ph idx="17"/>
          </p:nvPr>
        </p:nvSpPr>
        <p:spPr>
          <a:xfrm>
            <a:off x="393030"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3787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00383" y="1497580"/>
            <a:ext cx="2743617" cy="45975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
        <p:nvSpPr>
          <p:cNvPr id="6" name="Content Placeholder 1"/>
          <p:cNvSpPr>
            <a:spLocks noGrp="1"/>
          </p:cNvSpPr>
          <p:nvPr>
            <p:ph idx="1"/>
          </p:nvPr>
        </p:nvSpPr>
        <p:spPr>
          <a:xfrm>
            <a:off x="393031" y="1500110"/>
            <a:ext cx="5791202"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4210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Circles on right side">
    <p:spTree>
      <p:nvGrpSpPr>
        <p:cNvPr id="1" name=""/>
        <p:cNvGrpSpPr/>
        <p:nvPr/>
      </p:nvGrpSpPr>
      <p:grpSpPr>
        <a:xfrm>
          <a:off x="0" y="0"/>
          <a:ext cx="0" cy="0"/>
          <a:chOff x="0" y="0"/>
          <a:chExt cx="0" cy="0"/>
        </a:xfrm>
      </p:grpSpPr>
      <p:sp>
        <p:nvSpPr>
          <p:cNvPr id="5"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
        <p:nvSpPr>
          <p:cNvPr id="6" name="Content Placeholder 1"/>
          <p:cNvSpPr>
            <a:spLocks noGrp="1"/>
          </p:cNvSpPr>
          <p:nvPr>
            <p:ph idx="1"/>
          </p:nvPr>
        </p:nvSpPr>
        <p:spPr>
          <a:xfrm>
            <a:off x="393031" y="1500110"/>
            <a:ext cx="6360194"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2"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53275" y="1500110"/>
            <a:ext cx="1990725" cy="4907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139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Squares on right side">
    <p:spTree>
      <p:nvGrpSpPr>
        <p:cNvPr id="1" name=""/>
        <p:cNvGrpSpPr/>
        <p:nvPr/>
      </p:nvGrpSpPr>
      <p:grpSpPr>
        <a:xfrm>
          <a:off x="0" y="0"/>
          <a:ext cx="0" cy="0"/>
          <a:chOff x="0" y="0"/>
          <a:chExt cx="0" cy="0"/>
        </a:xfrm>
      </p:grpSpPr>
      <p:sp>
        <p:nvSpPr>
          <p:cNvPr id="5"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
        <p:nvSpPr>
          <p:cNvPr id="6" name="Content Placeholder 1"/>
          <p:cNvSpPr>
            <a:spLocks noGrp="1"/>
          </p:cNvSpPr>
          <p:nvPr>
            <p:ph idx="1"/>
          </p:nvPr>
        </p:nvSpPr>
        <p:spPr>
          <a:xfrm>
            <a:off x="393031" y="1500110"/>
            <a:ext cx="6360194"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205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105649" y="1500110"/>
            <a:ext cx="2038351" cy="48981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245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Laptop photo and tex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107801"/>
            <a:ext cx="9144000" cy="4748784"/>
          </a:xfrm>
          <a:prstGeom prst="rect">
            <a:avLst/>
          </a:prstGeom>
        </p:spPr>
      </p:pic>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107801"/>
            <a:ext cx="9144000" cy="4748784"/>
          </a:xfrm>
          <a:prstGeom prst="rect">
            <a:avLst/>
          </a:prstGeom>
        </p:spPr>
      </p:pic>
      <p:sp>
        <p:nvSpPr>
          <p:cNvPr id="3" name="Rectangle 2"/>
          <p:cNvSpPr/>
          <p:nvPr/>
        </p:nvSpPr>
        <p:spPr>
          <a:xfrm>
            <a:off x="4930776" y="2861673"/>
            <a:ext cx="3588384" cy="23126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6" name="Content Placeholder 1"/>
          <p:cNvSpPr>
            <a:spLocks noGrp="1"/>
          </p:cNvSpPr>
          <p:nvPr>
            <p:ph idx="1"/>
          </p:nvPr>
        </p:nvSpPr>
        <p:spPr>
          <a:xfrm>
            <a:off x="393031"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7101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Pics &amp; Text Content Slide (grey)">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0" y="1494886"/>
            <a:ext cx="2806700" cy="2209800"/>
          </a:xfrm>
          <a:prstGeom prst="rect">
            <a:avLst/>
          </a:prstGeom>
        </p:spPr>
        <p:txBody>
          <a:bodyPr/>
          <a:lstStyle/>
          <a:p>
            <a:r>
              <a:rPr lang="en-US"/>
              <a:t>Click icon to add picture</a:t>
            </a:r>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r>
              <a:rPr lang="en-US"/>
              <a:t>Click icon to add picture</a:t>
            </a:r>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r>
              <a:rPr lang="en-US"/>
              <a:t>Click icon to add picture</a:t>
            </a:r>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r>
              <a:rPr lang="en-US"/>
              <a:t>Click icon to add picture</a:t>
            </a:r>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r>
              <a:rPr lang="en-US"/>
              <a:t>Click icon to add picture</a:t>
            </a:r>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r>
              <a:rPr lang="en-US"/>
              <a:t>Click icon to add picture</a:t>
            </a:r>
            <a:endParaRPr lang="en-GB"/>
          </a:p>
        </p:txBody>
      </p:sp>
      <p:sp>
        <p:nvSpPr>
          <p:cNvPr id="12" name="Text Placeholder 22"/>
          <p:cNvSpPr>
            <a:spLocks noGrp="1"/>
          </p:cNvSpPr>
          <p:nvPr>
            <p:ph type="body" sz="quarter" idx="17"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13"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74787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Image slide to righ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3440" y="1508124"/>
            <a:ext cx="4251321" cy="4890132"/>
          </a:xfrm>
          <a:prstGeom prst="rect">
            <a:avLst/>
          </a:prstGeom>
        </p:spPr>
      </p:pic>
      <p:sp>
        <p:nvSpPr>
          <p:cNvPr id="9" name="Picture Placeholder 8"/>
          <p:cNvSpPr>
            <a:spLocks noGrp="1"/>
          </p:cNvSpPr>
          <p:nvPr>
            <p:ph type="pic" sz="quarter" idx="17"/>
          </p:nvPr>
        </p:nvSpPr>
        <p:spPr>
          <a:xfrm>
            <a:off x="4775200" y="1636711"/>
            <a:ext cx="4000500" cy="4619756"/>
          </a:xfrm>
          <a:prstGeom prst="rect">
            <a:avLst/>
          </a:prstGeom>
        </p:spPr>
        <p:txBody>
          <a:bodyPr/>
          <a:lstStyle/>
          <a:p>
            <a:r>
              <a:rPr lang="en-US"/>
              <a:t>Click icon to add picture</a:t>
            </a:r>
            <a:endParaRPr lang="en-GB" dirty="0"/>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8" name="Content Placeholder 1"/>
          <p:cNvSpPr>
            <a:spLocks noGrp="1"/>
          </p:cNvSpPr>
          <p:nvPr>
            <p:ph idx="1"/>
          </p:nvPr>
        </p:nvSpPr>
        <p:spPr>
          <a:xfrm>
            <a:off x="393031"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4587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1 Picture Content Slide (grey)">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6" name="Picture Placeholder 5"/>
          <p:cNvSpPr>
            <a:spLocks noGrp="1"/>
          </p:cNvSpPr>
          <p:nvPr>
            <p:ph type="pic" sz="quarter" idx="11"/>
          </p:nvPr>
        </p:nvSpPr>
        <p:spPr>
          <a:xfrm>
            <a:off x="139700" y="1435100"/>
            <a:ext cx="8839200" cy="4457700"/>
          </a:xfrm>
          <a:prstGeom prst="rect">
            <a:avLst/>
          </a:prstGeom>
        </p:spPr>
        <p:txBody>
          <a:bodyPr/>
          <a:lstStyle/>
          <a:p>
            <a:r>
              <a:rPr lang="en-US"/>
              <a:t>Click icon to add picture</a:t>
            </a:r>
            <a:endParaRPr lang="en-GB" dirty="0"/>
          </a:p>
        </p:txBody>
      </p:sp>
      <p:sp>
        <p:nvSpPr>
          <p:cNvPr id="5"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7"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194130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theme" Target="../theme/theme2.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1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theme" Target="../theme/theme3.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image" Target="../media/image20.png"/><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image" Target="../media/image19.pn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image" Target="../media/image1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image" Target="../media/image19.png"/><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theme" Target="../theme/theme4.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image" Target="../media/image20.png"/><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image" Target="../media/image1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26" Type="http://schemas.openxmlformats.org/officeDocument/2006/relationships/image" Target="../media/image14.jpeg"/><Relationship Id="rId3" Type="http://schemas.openxmlformats.org/officeDocument/2006/relationships/slideLayout" Target="../slideLayouts/slideLayout91.xml"/><Relationship Id="rId21" Type="http://schemas.openxmlformats.org/officeDocument/2006/relationships/slideLayout" Target="../slideLayouts/slideLayout109.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5" Type="http://schemas.openxmlformats.org/officeDocument/2006/relationships/theme" Target="../theme/theme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slideLayout" Target="../slideLayouts/slideLayout112.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slideLayout" Target="../slideLayouts/slideLayout111.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slideLayout" Target="../slideLayouts/slideLayout110.xml"/></Relationships>
</file>

<file path=ppt/slideMasters/_rels/slideMaster6.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115.xml"/><Relationship Id="rId7" Type="http://schemas.openxmlformats.org/officeDocument/2006/relationships/tags" Target="../tags/tag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theme" Target="../theme/theme6.xml"/><Relationship Id="rId5" Type="http://schemas.openxmlformats.org/officeDocument/2006/relationships/slideLayout" Target="../slideLayouts/slideLayout117.xml"/><Relationship Id="rId4" Type="http://schemas.openxmlformats.org/officeDocument/2006/relationships/slideLayout" Target="../slideLayouts/slideLayout116.xml"/><Relationship Id="rId9" Type="http://schemas.openxmlformats.org/officeDocument/2006/relationships/image" Target="../media/image39.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5495"/>
            <a:ext cx="9144000" cy="342900"/>
          </a:xfrm>
          <a:prstGeom prst="rect">
            <a:avLst/>
          </a:prstGeom>
        </p:spPr>
      </p:pic>
      <p:sp>
        <p:nvSpPr>
          <p:cNvPr id="11" name="TextBox 10"/>
          <p:cNvSpPr txBox="1"/>
          <p:nvPr/>
        </p:nvSpPr>
        <p:spPr>
          <a:xfrm>
            <a:off x="8531679" y="147388"/>
            <a:ext cx="269421" cy="200055"/>
          </a:xfrm>
          <a:prstGeom prst="rect">
            <a:avLst/>
          </a:prstGeom>
          <a:noFill/>
        </p:spPr>
        <p:txBody>
          <a:bodyPr wrap="square" rtlCol="0">
            <a:spAutoFit/>
          </a:bodyPr>
          <a:lstStyle/>
          <a:p>
            <a:r>
              <a:rPr lang="en-US" sz="700">
                <a:solidFill>
                  <a:srgbClr val="FFFFFF"/>
                </a:solidFill>
                <a:latin typeface="Lucida Sans Unicode" panose="020B0602030504020204" pitchFamily="34" charset="0"/>
                <a:cs typeface="Lucida Sans Unicode" panose="020B0602030504020204" pitchFamily="34" charset="0"/>
              </a:rPr>
              <a:t> |</a:t>
            </a:r>
          </a:p>
        </p:txBody>
      </p:sp>
      <p:sp>
        <p:nvSpPr>
          <p:cNvPr id="7" name="Slide Number Placeholder 7"/>
          <p:cNvSpPr>
            <a:spLocks noGrp="1"/>
          </p:cNvSpPr>
          <p:nvPr>
            <p:ph type="sldNum" sz="quarter" idx="4"/>
          </p:nvPr>
        </p:nvSpPr>
        <p:spPr>
          <a:xfrm>
            <a:off x="8548008" y="928"/>
            <a:ext cx="457200" cy="327933"/>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fld id="{6FD8351F-64BB-4102-8B6F-33DFE304CB37}" type="slidenum">
              <a:rPr lang="en-US" smtClean="0">
                <a:solidFill>
                  <a:srgbClr val="FFFFFF"/>
                </a:solidFill>
              </a:rPr>
              <a:pPr/>
              <a:t>‹Nº›</a:t>
            </a:fld>
            <a:endParaRPr lang="en-US">
              <a:solidFill>
                <a:srgbClr val="FFFFFF"/>
              </a:solidFill>
            </a:endParaRPr>
          </a:p>
        </p:txBody>
      </p:sp>
      <p:sp>
        <p:nvSpPr>
          <p:cNvPr id="8" name="Slide Number Placeholder 7"/>
          <p:cNvSpPr txBox="1">
            <a:spLocks/>
          </p:cNvSpPr>
          <p:nvPr/>
        </p:nvSpPr>
        <p:spPr>
          <a:xfrm>
            <a:off x="8531679" y="928"/>
            <a:ext cx="457200" cy="327933"/>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fld id="{DA15E891-66B8-4B28-AB8F-05A4B1DE573C}" type="slidenum">
              <a:rPr lang="en-US" smtClean="0">
                <a:solidFill>
                  <a:srgbClr val="FFFFFF"/>
                </a:solidFill>
              </a:rPr>
              <a:pPr defTabSz="914400"/>
              <a:t>‹Nº›</a:t>
            </a:fld>
            <a:endParaRPr lang="en-US">
              <a:solidFill>
                <a:srgbClr val="FFFFFF"/>
              </a:solidFill>
            </a:endParaRPr>
          </a:p>
        </p:txBody>
      </p:sp>
      <p:sp>
        <p:nvSpPr>
          <p:cNvPr id="13" name="TextBox 12"/>
          <p:cNvSpPr txBox="1"/>
          <p:nvPr/>
        </p:nvSpPr>
        <p:spPr>
          <a:xfrm>
            <a:off x="8531679" y="65928"/>
            <a:ext cx="269421" cy="200055"/>
          </a:xfrm>
          <a:prstGeom prst="rect">
            <a:avLst/>
          </a:prstGeom>
          <a:noFill/>
        </p:spPr>
        <p:txBody>
          <a:bodyPr wrap="square" rtlCol="0">
            <a:spAutoFit/>
          </a:bodyPr>
          <a:lstStyle/>
          <a:p>
            <a:r>
              <a:rPr lang="en-US" sz="700">
                <a:solidFill>
                  <a:srgbClr val="FFFFFF"/>
                </a:solidFill>
                <a:latin typeface="Lucida Sans Unicode" panose="020B0602030504020204" pitchFamily="34" charset="0"/>
                <a:cs typeface="Lucida Sans Unicode" panose="020B0602030504020204" pitchFamily="34" charset="0"/>
              </a:rPr>
              <a:t> |</a:t>
            </a:r>
          </a:p>
        </p:txBody>
      </p:sp>
    </p:spTree>
    <p:extLst>
      <p:ext uri="{BB962C8B-B14F-4D97-AF65-F5344CB8AC3E}">
        <p14:creationId xmlns:p14="http://schemas.microsoft.com/office/powerpoint/2010/main" val="79842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4" r:id="rId11"/>
    <p:sldLayoutId id="2147483842" r:id="rId12"/>
    <p:sldLayoutId id="2147483871" r:id="rId13"/>
    <p:sldLayoutId id="2147483873" r:id="rId14"/>
    <p:sldLayoutId id="2147483911" r:id="rId15"/>
    <p:sldLayoutId id="2147483914" r:id="rId16"/>
  </p:sldLayoutIdLst>
  <p:transition>
    <p:fade/>
  </p:transition>
  <p:txStyles>
    <p:titleStyle>
      <a:lvl1pPr algn="l" defTabSz="914400" rtl="0" eaLnBrk="1" latinLnBrk="0" hangingPunct="1">
        <a:lnSpc>
          <a:spcPct val="90000"/>
        </a:lnSpc>
        <a:spcBef>
          <a:spcPct val="0"/>
        </a:spcBef>
        <a:buNone/>
        <a:defRPr sz="2400" b="1" kern="1200">
          <a:solidFill>
            <a:srgbClr val="00739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1" kern="1200">
          <a:solidFill>
            <a:srgbClr val="75787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5787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75787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jpg"/>
          <p:cNvPicPr>
            <a:picLocks noChangeAspect="1"/>
          </p:cNvPicPr>
          <p:nvPr userDrawn="1"/>
        </p:nvPicPr>
        <p:blipFill>
          <a:blip r:embed="rId22"/>
          <a:stretch>
            <a:fillRect/>
          </a:stretch>
        </p:blipFill>
        <p:spPr>
          <a:xfrm>
            <a:off x="0" y="0"/>
            <a:ext cx="9144000" cy="375646"/>
          </a:xfrm>
          <a:prstGeom prst="rect">
            <a:avLst/>
          </a:prstGeom>
        </p:spPr>
      </p:pic>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8"/>
            <a:endParaRPr lang="en-US"/>
          </a:p>
        </p:txBody>
      </p:sp>
      <p:sp>
        <p:nvSpPr>
          <p:cNvPr id="8" name="TextBox 7"/>
          <p:cNvSpPr txBox="1"/>
          <p:nvPr userDrawn="1"/>
        </p:nvSpPr>
        <p:spPr>
          <a:xfrm>
            <a:off x="8306750" y="70007"/>
            <a:ext cx="592667" cy="200055"/>
          </a:xfrm>
          <a:prstGeom prst="rect">
            <a:avLst/>
          </a:prstGeom>
          <a:noFill/>
        </p:spPr>
        <p:txBody>
          <a:bodyPr wrap="square" rtlCol="0">
            <a:spAutoFit/>
          </a:bodyPr>
          <a:lstStyle/>
          <a:p>
            <a:pPr algn="r" defTabSz="457200"/>
            <a:r>
              <a:rPr lang="en-US" sz="700" b="1">
                <a:solidFill>
                  <a:prstClr val="white"/>
                </a:solidFill>
                <a:cs typeface="Arial" pitchFamily="34" charset="0"/>
              </a:rPr>
              <a:t>|  </a:t>
            </a:r>
            <a:fld id="{0458CB15-4049-3E44-A91F-E9E0F94EC727}" type="slidenum">
              <a:rPr lang="en-US" sz="700" b="1">
                <a:solidFill>
                  <a:prstClr val="white"/>
                </a:solidFill>
                <a:cs typeface="Arial" pitchFamily="34" charset="0"/>
              </a:rPr>
              <a:pPr algn="r" defTabSz="457200"/>
              <a:t>‹Nº›</a:t>
            </a:fld>
            <a:endParaRPr lang="en-US" sz="700" b="1" err="1">
              <a:solidFill>
                <a:prstClr val="white"/>
              </a:solidFill>
              <a:cs typeface="Arial" pitchFamily="34" charset="0"/>
            </a:endParaRPr>
          </a:p>
        </p:txBody>
      </p:sp>
    </p:spTree>
    <p:extLst>
      <p:ext uri="{BB962C8B-B14F-4D97-AF65-F5344CB8AC3E}">
        <p14:creationId xmlns:p14="http://schemas.microsoft.com/office/powerpoint/2010/main" val="113225232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9" r:id="rId12"/>
    <p:sldLayoutId id="2147483690" r:id="rId13"/>
    <p:sldLayoutId id="2147483693" r:id="rId14"/>
    <p:sldLayoutId id="2147483695" r:id="rId15"/>
    <p:sldLayoutId id="2147483696" r:id="rId16"/>
    <p:sldLayoutId id="2147483698" r:id="rId17"/>
    <p:sldLayoutId id="2147483700" r:id="rId18"/>
    <p:sldLayoutId id="2147483702" r:id="rId19"/>
    <p:sldLayoutId id="2147483704" r:id="rId20"/>
  </p:sldLayoutIdLst>
  <p:hf hdr="0" ftr="0" dt="0"/>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header.jpg"/>
          <p:cNvPicPr>
            <a:picLocks noChangeAspect="1"/>
          </p:cNvPicPr>
          <p:nvPr/>
        </p:nvPicPr>
        <p:blipFill>
          <a:blip r:embed="rId30"/>
          <a:stretch>
            <a:fillRect/>
          </a:stretch>
        </p:blipFill>
        <p:spPr>
          <a:xfrm>
            <a:off x="0" y="0"/>
            <a:ext cx="9144000" cy="375646"/>
          </a:xfrm>
          <a:prstGeom prst="rect">
            <a:avLst/>
          </a:prstGeom>
        </p:spPr>
      </p:pic>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a:t>Title of Slide</a:t>
            </a:r>
          </a:p>
        </p:txBody>
      </p:sp>
      <p:sp>
        <p:nvSpPr>
          <p:cNvPr id="14" name="Text Placeholder 8"/>
          <p:cNvSpPr>
            <a:spLocks noGrp="1"/>
          </p:cNvSpPr>
          <p:nvPr>
            <p:ph type="body" idx="1"/>
          </p:nvPr>
        </p:nvSpPr>
        <p:spPr>
          <a:xfrm>
            <a:off x="393031"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p:cNvSpPr txBox="1"/>
          <p:nvPr/>
        </p:nvSpPr>
        <p:spPr>
          <a:xfrm>
            <a:off x="8316275" y="86049"/>
            <a:ext cx="592667" cy="200055"/>
          </a:xfrm>
          <a:prstGeom prst="rect">
            <a:avLst/>
          </a:prstGeom>
          <a:noFill/>
        </p:spPr>
        <p:txBody>
          <a:bodyPr wrap="square" rtlCol="0">
            <a:spAutoFit/>
          </a:bodyPr>
          <a:lstStyle/>
          <a:p>
            <a:pPr algn="r"/>
            <a:r>
              <a:rPr lang="en-US" sz="700" b="1" dirty="0">
                <a:solidFill>
                  <a:prstClr val="white"/>
                </a:solidFill>
                <a:cs typeface="Arial" pitchFamily="34" charset="0"/>
              </a:rPr>
              <a:t>|     </a:t>
            </a:r>
            <a:fld id="{0458CB15-4049-3E44-A91F-E9E0F94EC727}" type="slidenum">
              <a:rPr lang="en-US" sz="700" b="1">
                <a:solidFill>
                  <a:prstClr val="white"/>
                </a:solidFill>
                <a:cs typeface="Arial" pitchFamily="34" charset="0"/>
              </a:rPr>
              <a:pPr algn="r"/>
              <a:t>‹Nº›</a:t>
            </a:fld>
            <a:endParaRPr lang="en-US" sz="700" b="1" dirty="0" err="1">
              <a:solidFill>
                <a:prstClr val="white"/>
              </a:solidFill>
              <a:cs typeface="Arial" pitchFamily="34" charset="0"/>
            </a:endParaRPr>
          </a:p>
        </p:txBody>
      </p:sp>
      <p:pic>
        <p:nvPicPr>
          <p:cNvPr id="6" name="Picture 5"/>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rot="10800000" flipH="1" flipV="1">
            <a:off x="6522714" y="117710"/>
            <a:ext cx="1933450" cy="147285"/>
          </a:xfrm>
          <a:prstGeom prst="rect">
            <a:avLst/>
          </a:prstGeom>
        </p:spPr>
      </p:pic>
      <p:sp>
        <p:nvSpPr>
          <p:cNvPr id="7" name="TextBox 6"/>
          <p:cNvSpPr txBox="1"/>
          <p:nvPr/>
        </p:nvSpPr>
        <p:spPr>
          <a:xfrm>
            <a:off x="8316275" y="86049"/>
            <a:ext cx="592667" cy="200055"/>
          </a:xfrm>
          <a:prstGeom prst="rect">
            <a:avLst/>
          </a:prstGeom>
          <a:noFill/>
        </p:spPr>
        <p:txBody>
          <a:bodyPr wrap="square" rtlCol="0">
            <a:spAutoFit/>
          </a:bodyPr>
          <a:lstStyle/>
          <a:p>
            <a:pPr algn="r"/>
            <a:r>
              <a:rPr lang="en-US" sz="700" b="1" dirty="0">
                <a:solidFill>
                  <a:prstClr val="white"/>
                </a:solidFill>
                <a:cs typeface="Arial" pitchFamily="34" charset="0"/>
              </a:rPr>
              <a:t>|     </a:t>
            </a:r>
            <a:fld id="{0458CB15-4049-3E44-A91F-E9E0F94EC727}" type="slidenum">
              <a:rPr lang="en-US" sz="700" b="1">
                <a:solidFill>
                  <a:prstClr val="white"/>
                </a:solidFill>
                <a:cs typeface="Arial" pitchFamily="34" charset="0"/>
              </a:rPr>
              <a:pPr algn="r"/>
              <a:t>‹Nº›</a:t>
            </a:fld>
            <a:endParaRPr lang="en-US" sz="700" b="1" dirty="0" err="1">
              <a:solidFill>
                <a:prstClr val="white"/>
              </a:solidFill>
              <a:cs typeface="Arial" pitchFamily="34" charset="0"/>
            </a:endParaRPr>
          </a:p>
        </p:txBody>
      </p:sp>
      <p:pic>
        <p:nvPicPr>
          <p:cNvPr id="10" name="Picture 9" descr="header.jpg"/>
          <p:cNvPicPr>
            <a:picLocks noChangeAspect="1"/>
          </p:cNvPicPr>
          <p:nvPr/>
        </p:nvPicPr>
        <p:blipFill>
          <a:blip r:embed="rId30"/>
          <a:stretch>
            <a:fillRect/>
          </a:stretch>
        </p:blipFill>
        <p:spPr>
          <a:xfrm>
            <a:off x="0" y="0"/>
            <a:ext cx="9144000" cy="375646"/>
          </a:xfrm>
          <a:prstGeom prst="rect">
            <a:avLst/>
          </a:prstGeom>
        </p:spPr>
      </p:pic>
      <p:sp>
        <p:nvSpPr>
          <p:cNvPr id="11" name="TextBox 10"/>
          <p:cNvSpPr txBox="1"/>
          <p:nvPr/>
        </p:nvSpPr>
        <p:spPr>
          <a:xfrm>
            <a:off x="8316275" y="86049"/>
            <a:ext cx="592667" cy="200055"/>
          </a:xfrm>
          <a:prstGeom prst="rect">
            <a:avLst/>
          </a:prstGeom>
          <a:noFill/>
        </p:spPr>
        <p:txBody>
          <a:bodyPr wrap="square" rtlCol="0">
            <a:spAutoFit/>
          </a:bodyPr>
          <a:lstStyle/>
          <a:p>
            <a:pPr algn="r"/>
            <a:r>
              <a:rPr lang="en-US" sz="700" b="1" dirty="0">
                <a:solidFill>
                  <a:prstClr val="white"/>
                </a:solidFill>
                <a:cs typeface="Arial" pitchFamily="34" charset="0"/>
              </a:rPr>
              <a:t>|     </a:t>
            </a:r>
            <a:fld id="{0458CB15-4049-3E44-A91F-E9E0F94EC727}" type="slidenum">
              <a:rPr lang="en-US" sz="700" b="1">
                <a:solidFill>
                  <a:prstClr val="white"/>
                </a:solidFill>
                <a:cs typeface="Arial" pitchFamily="34" charset="0"/>
              </a:rPr>
              <a:pPr algn="r"/>
              <a:t>‹Nº›</a:t>
            </a:fld>
            <a:endParaRPr lang="en-US" sz="700" b="1" dirty="0" err="1">
              <a:solidFill>
                <a:prstClr val="white"/>
              </a:solidFill>
              <a:cs typeface="Arial" pitchFamily="34" charset="0"/>
            </a:endParaRPr>
          </a:p>
        </p:txBody>
      </p:sp>
      <p:pic>
        <p:nvPicPr>
          <p:cNvPr id="2" name="Picture 1"/>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6906087" y="108093"/>
            <a:ext cx="1482337" cy="155967"/>
          </a:xfrm>
          <a:prstGeom prst="rect">
            <a:avLst/>
          </a:prstGeom>
        </p:spPr>
      </p:pic>
    </p:spTree>
    <p:extLst>
      <p:ext uri="{BB962C8B-B14F-4D97-AF65-F5344CB8AC3E}">
        <p14:creationId xmlns:p14="http://schemas.microsoft.com/office/powerpoint/2010/main" val="12469387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910" r:id="rId25"/>
    <p:sldLayoutId id="2147483913" r:id="rId26"/>
    <p:sldLayoutId id="2147483915" r:id="rId27"/>
    <p:sldLayoutId id="2147483916"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a:t>Title of Slide</a:t>
            </a:r>
          </a:p>
        </p:txBody>
      </p:sp>
      <p:sp>
        <p:nvSpPr>
          <p:cNvPr id="14" name="Text Placeholder 8"/>
          <p:cNvSpPr>
            <a:spLocks noGrp="1"/>
          </p:cNvSpPr>
          <p:nvPr>
            <p:ph type="body" idx="1"/>
          </p:nvPr>
        </p:nvSpPr>
        <p:spPr>
          <a:xfrm>
            <a:off x="393031"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p:cNvSpPr txBox="1"/>
          <p:nvPr/>
        </p:nvSpPr>
        <p:spPr>
          <a:xfrm>
            <a:off x="8316275" y="86049"/>
            <a:ext cx="592667" cy="200055"/>
          </a:xfrm>
          <a:prstGeom prst="rect">
            <a:avLst/>
          </a:prstGeom>
          <a:noFill/>
        </p:spPr>
        <p:txBody>
          <a:bodyPr wrap="square" rtlCol="0">
            <a:spAutoFit/>
          </a:bodyPr>
          <a:lstStyle/>
          <a:p>
            <a:pPr algn="r"/>
            <a:r>
              <a:rPr lang="en-US" sz="700" b="1" dirty="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‹Nº›</a:t>
            </a:fld>
            <a:endParaRPr lang="en-US" sz="700" b="1" dirty="0" err="1">
              <a:solidFill>
                <a:prstClr val="white"/>
              </a:solidFill>
              <a:cs typeface="Arial" pitchFamily="34" charset="0"/>
            </a:endParaRPr>
          </a:p>
        </p:txBody>
      </p:sp>
      <p:pic>
        <p:nvPicPr>
          <p:cNvPr id="6" name="Picture 5"/>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rot="10800000" flipH="1" flipV="1">
            <a:off x="6522714" y="117710"/>
            <a:ext cx="1933450" cy="147285"/>
          </a:xfrm>
          <a:prstGeom prst="rect">
            <a:avLst/>
          </a:prstGeom>
        </p:spPr>
      </p:pic>
      <p:sp>
        <p:nvSpPr>
          <p:cNvPr id="7" name="TextBox 6"/>
          <p:cNvSpPr txBox="1"/>
          <p:nvPr/>
        </p:nvSpPr>
        <p:spPr>
          <a:xfrm>
            <a:off x="8316275" y="86049"/>
            <a:ext cx="592667" cy="200055"/>
          </a:xfrm>
          <a:prstGeom prst="rect">
            <a:avLst/>
          </a:prstGeom>
          <a:noFill/>
        </p:spPr>
        <p:txBody>
          <a:bodyPr wrap="square" rtlCol="0">
            <a:spAutoFit/>
          </a:bodyPr>
          <a:lstStyle/>
          <a:p>
            <a:pPr algn="r"/>
            <a:r>
              <a:rPr lang="en-US" sz="700" b="1" dirty="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‹Nº›</a:t>
            </a:fld>
            <a:endParaRPr lang="en-US" sz="700" b="1" dirty="0" err="1">
              <a:solidFill>
                <a:prstClr val="white"/>
              </a:solidFill>
              <a:cs typeface="Arial" pitchFamily="34" charset="0"/>
            </a:endParaRPr>
          </a:p>
        </p:txBody>
      </p:sp>
      <p:pic>
        <p:nvPicPr>
          <p:cNvPr id="10" name="Picture 9" descr="header.jpg"/>
          <p:cNvPicPr>
            <a:picLocks noChangeAspect="1"/>
          </p:cNvPicPr>
          <p:nvPr userDrawn="1"/>
        </p:nvPicPr>
        <p:blipFill rotWithShape="1">
          <a:blip r:embed="rId27"/>
          <a:srcRect l="14563"/>
          <a:stretch/>
        </p:blipFill>
        <p:spPr>
          <a:xfrm>
            <a:off x="0" y="1361"/>
            <a:ext cx="9144000" cy="375646"/>
          </a:xfrm>
          <a:prstGeom prst="rect">
            <a:avLst/>
          </a:prstGeom>
        </p:spPr>
      </p:pic>
      <p:sp>
        <p:nvSpPr>
          <p:cNvPr id="11" name="TextBox 10"/>
          <p:cNvSpPr txBox="1"/>
          <p:nvPr/>
        </p:nvSpPr>
        <p:spPr>
          <a:xfrm>
            <a:off x="8316275" y="86049"/>
            <a:ext cx="592667" cy="200055"/>
          </a:xfrm>
          <a:prstGeom prst="rect">
            <a:avLst/>
          </a:prstGeom>
          <a:noFill/>
        </p:spPr>
        <p:txBody>
          <a:bodyPr wrap="square" rtlCol="0">
            <a:spAutoFit/>
          </a:bodyPr>
          <a:lstStyle/>
          <a:p>
            <a:pPr algn="r"/>
            <a:r>
              <a:rPr lang="en-US" sz="700" b="1" dirty="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‹Nº›</a:t>
            </a:fld>
            <a:endParaRPr lang="en-US" sz="700" b="1" dirty="0" err="1">
              <a:solidFill>
                <a:prstClr val="white"/>
              </a:solidFill>
              <a:cs typeface="Arial" pitchFamily="34" charset="0"/>
            </a:endParaRPr>
          </a:p>
        </p:txBody>
      </p:sp>
      <p:pic>
        <p:nvPicPr>
          <p:cNvPr id="2" name="Picture 1"/>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6906087" y="108093"/>
            <a:ext cx="1482337" cy="155967"/>
          </a:xfrm>
          <a:prstGeom prst="rect">
            <a:avLst/>
          </a:prstGeom>
        </p:spPr>
      </p:pic>
      <p:pic>
        <p:nvPicPr>
          <p:cNvPr id="18" name="Picture 17" descr="header.jpg"/>
          <p:cNvPicPr>
            <a:picLocks noChangeAspect="1"/>
          </p:cNvPicPr>
          <p:nvPr userDrawn="1"/>
        </p:nvPicPr>
        <p:blipFill rotWithShape="1">
          <a:blip r:embed="rId27"/>
          <a:srcRect r="80712"/>
          <a:stretch/>
        </p:blipFill>
        <p:spPr>
          <a:xfrm>
            <a:off x="0" y="0"/>
            <a:ext cx="1763688" cy="375646"/>
          </a:xfrm>
          <a:prstGeom prst="rect">
            <a:avLst/>
          </a:prstGeom>
        </p:spPr>
      </p:pic>
    </p:spTree>
    <p:extLst>
      <p:ext uri="{BB962C8B-B14F-4D97-AF65-F5344CB8AC3E}">
        <p14:creationId xmlns:p14="http://schemas.microsoft.com/office/powerpoint/2010/main" val="2385541643"/>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 id="2147483862" r:id="rId18"/>
    <p:sldLayoutId id="2147483863" r:id="rId19"/>
    <p:sldLayoutId id="2147483864" r:id="rId20"/>
    <p:sldLayoutId id="2147483865" r:id="rId21"/>
    <p:sldLayoutId id="2147483867" r:id="rId22"/>
    <p:sldLayoutId id="2147483868" r:id="rId23"/>
    <p:sldLayoutId id="2147483869"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
          <p:cNvSpPr>
            <a:spLocks noGrp="1"/>
          </p:cNvSpPr>
          <p:nvPr>
            <p:ph type="title"/>
          </p:nvPr>
        </p:nvSpPr>
        <p:spPr>
          <a:xfrm>
            <a:off x="384175" y="705204"/>
            <a:ext cx="8255001" cy="418645"/>
          </a:xfrm>
          <a:prstGeom prst="rect">
            <a:avLst/>
          </a:prstGeom>
        </p:spPr>
        <p:txBody>
          <a:bodyPr vert="horz" lIns="91440" tIns="45720" rIns="91440" bIns="45720" rtlCol="0" anchor="ctr">
            <a:noAutofit/>
          </a:bodyPr>
          <a:lstStyle/>
          <a:p>
            <a:r>
              <a:rPr lang="en-US" dirty="0"/>
              <a:t>Title of Slide</a:t>
            </a:r>
          </a:p>
        </p:txBody>
      </p:sp>
      <p:sp>
        <p:nvSpPr>
          <p:cNvPr id="14" name="Text Placeholder 8"/>
          <p:cNvSpPr>
            <a:spLocks noGrp="1"/>
          </p:cNvSpPr>
          <p:nvPr>
            <p:ph type="body" idx="1"/>
          </p:nvPr>
        </p:nvSpPr>
        <p:spPr>
          <a:xfrm>
            <a:off x="393031" y="1500110"/>
            <a:ext cx="8238318" cy="48981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p:cNvSpPr txBox="1"/>
          <p:nvPr/>
        </p:nvSpPr>
        <p:spPr>
          <a:xfrm>
            <a:off x="8316275" y="86049"/>
            <a:ext cx="592667" cy="200055"/>
          </a:xfrm>
          <a:prstGeom prst="rect">
            <a:avLst/>
          </a:prstGeom>
          <a:noFill/>
        </p:spPr>
        <p:txBody>
          <a:bodyPr wrap="square" rtlCol="0">
            <a:spAutoFit/>
          </a:bodyPr>
          <a:lstStyle/>
          <a:p>
            <a:pPr algn="r"/>
            <a:r>
              <a:rPr lang="en-US" sz="700" b="1" dirty="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‹Nº›</a:t>
            </a:fld>
            <a:endParaRPr lang="en-US" sz="700" b="1" dirty="0" err="1">
              <a:solidFill>
                <a:prstClr val="white"/>
              </a:solidFill>
              <a:cs typeface="Arial" pitchFamily="34" charset="0"/>
            </a:endParaRPr>
          </a:p>
        </p:txBody>
      </p:sp>
      <p:sp>
        <p:nvSpPr>
          <p:cNvPr id="7" name="TextBox 6"/>
          <p:cNvSpPr txBox="1"/>
          <p:nvPr/>
        </p:nvSpPr>
        <p:spPr>
          <a:xfrm>
            <a:off x="8316275" y="86049"/>
            <a:ext cx="592667" cy="200055"/>
          </a:xfrm>
          <a:prstGeom prst="rect">
            <a:avLst/>
          </a:prstGeom>
          <a:noFill/>
        </p:spPr>
        <p:txBody>
          <a:bodyPr wrap="square" rtlCol="0">
            <a:spAutoFit/>
          </a:bodyPr>
          <a:lstStyle/>
          <a:p>
            <a:pPr algn="r"/>
            <a:r>
              <a:rPr lang="en-US" sz="700" b="1" dirty="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‹Nº›</a:t>
            </a:fld>
            <a:endParaRPr lang="en-US" sz="700" b="1" dirty="0" err="1">
              <a:solidFill>
                <a:prstClr val="white"/>
              </a:solidFill>
              <a:cs typeface="Arial" pitchFamily="34" charset="0"/>
            </a:endParaRPr>
          </a:p>
        </p:txBody>
      </p:sp>
      <p:pic>
        <p:nvPicPr>
          <p:cNvPr id="10" name="Picture 9" descr="header.jpg"/>
          <p:cNvPicPr>
            <a:picLocks noChangeAspect="1"/>
          </p:cNvPicPr>
          <p:nvPr/>
        </p:nvPicPr>
        <p:blipFill>
          <a:blip r:embed="rId26"/>
          <a:stretch>
            <a:fillRect/>
          </a:stretch>
        </p:blipFill>
        <p:spPr>
          <a:xfrm>
            <a:off x="0" y="0"/>
            <a:ext cx="9144000" cy="375646"/>
          </a:xfrm>
          <a:prstGeom prst="rect">
            <a:avLst/>
          </a:prstGeom>
        </p:spPr>
      </p:pic>
      <p:sp>
        <p:nvSpPr>
          <p:cNvPr id="11" name="TextBox 10"/>
          <p:cNvSpPr txBox="1"/>
          <p:nvPr/>
        </p:nvSpPr>
        <p:spPr>
          <a:xfrm>
            <a:off x="8316275" y="27432"/>
            <a:ext cx="592667" cy="261610"/>
          </a:xfrm>
          <a:prstGeom prst="rect">
            <a:avLst/>
          </a:prstGeom>
          <a:noFill/>
        </p:spPr>
        <p:txBody>
          <a:bodyPr wrap="square" rtlCol="0">
            <a:spAutoFit/>
          </a:bodyPr>
          <a:lstStyle/>
          <a:p>
            <a:pPr algn="r"/>
            <a:r>
              <a:rPr lang="en-US" sz="1100" b="0" dirty="0">
                <a:solidFill>
                  <a:prstClr val="white"/>
                </a:solidFill>
                <a:cs typeface="Arial" pitchFamily="34" charset="0"/>
              </a:rPr>
              <a:t>|     </a:t>
            </a:r>
            <a:fld id="{0458CB15-4049-3E44-A91F-E9E0F94EC727}" type="slidenum">
              <a:rPr lang="en-US" sz="1100" b="0" smtClean="0">
                <a:solidFill>
                  <a:prstClr val="white"/>
                </a:solidFill>
                <a:cs typeface="Arial" pitchFamily="34" charset="0"/>
              </a:rPr>
              <a:pPr algn="r"/>
              <a:t>‹Nº›</a:t>
            </a:fld>
            <a:endParaRPr lang="en-US" sz="1100" b="0" dirty="0">
              <a:solidFill>
                <a:prstClr val="white"/>
              </a:solidFill>
              <a:cs typeface="Arial" pitchFamily="34" charset="0"/>
            </a:endParaRPr>
          </a:p>
        </p:txBody>
      </p:sp>
      <p:sp>
        <p:nvSpPr>
          <p:cNvPr id="2" name="TextBox 1"/>
          <p:cNvSpPr txBox="1"/>
          <p:nvPr userDrawn="1"/>
        </p:nvSpPr>
        <p:spPr>
          <a:xfrm>
            <a:off x="6759066" y="18060"/>
            <a:ext cx="1761359" cy="276999"/>
          </a:xfrm>
          <a:prstGeom prst="rect">
            <a:avLst/>
          </a:prstGeom>
          <a:noFill/>
        </p:spPr>
        <p:txBody>
          <a:bodyPr wrap="square" rtlCol="0">
            <a:spAutoFit/>
          </a:bodyPr>
          <a:lstStyle/>
          <a:p>
            <a:r>
              <a:rPr lang="en-US" sz="1200" dirty="0">
                <a:solidFill>
                  <a:schemeClr val="bg1"/>
                </a:solidFill>
              </a:rPr>
              <a:t>Powered by Scopus</a:t>
            </a:r>
          </a:p>
        </p:txBody>
      </p:sp>
    </p:spTree>
    <p:extLst>
      <p:ext uri="{BB962C8B-B14F-4D97-AF65-F5344CB8AC3E}">
        <p14:creationId xmlns:p14="http://schemas.microsoft.com/office/powerpoint/2010/main" val="2221594476"/>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 id="2147483892" r:id="rId18"/>
    <p:sldLayoutId id="2147483893" r:id="rId19"/>
    <p:sldLayoutId id="2147483894" r:id="rId20"/>
    <p:sldLayoutId id="2147483895" r:id="rId21"/>
    <p:sldLayoutId id="2147483896" r:id="rId22"/>
    <p:sldLayoutId id="2147483897" r:id="rId23"/>
    <p:sldLayoutId id="2147483898"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22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8" imgW="270" imgH="270" progId="TCLayout.ActiveDocument.1">
                  <p:embed/>
                </p:oleObj>
              </mc:Choice>
              <mc:Fallback>
                <p:oleObj name="think-cell Slide" r:id="rId8" imgW="270" imgH="270" progId="TCLayout.ActiveDocument.1">
                  <p:embed/>
                  <p:pic>
                    <p:nvPicPr>
                      <p:cNvPr id="2" name="Object 1" hidden="1"/>
                      <p:cNvPicPr/>
                      <p:nvPr/>
                    </p:nvPicPr>
                    <p:blipFill>
                      <a:blip r:embed="rId9"/>
                      <a:stretch>
                        <a:fillRect/>
                      </a:stretch>
                    </p:blipFill>
                    <p:spPr>
                      <a:xfrm>
                        <a:off x="1589" y="1590"/>
                        <a:ext cx="1587" cy="1587"/>
                      </a:xfrm>
                      <a:prstGeom prst="rect">
                        <a:avLst/>
                      </a:prstGeom>
                    </p:spPr>
                  </p:pic>
                </p:oleObj>
              </mc:Fallback>
            </mc:AlternateContent>
          </a:graphicData>
        </a:graphic>
      </p:graphicFrame>
      <p:sp>
        <p:nvSpPr>
          <p:cNvPr id="9" name="Slide Number Placeholder 7"/>
          <p:cNvSpPr>
            <a:spLocks noGrp="1"/>
          </p:cNvSpPr>
          <p:nvPr>
            <p:ph type="sldNum" sz="quarter" idx="4"/>
          </p:nvPr>
        </p:nvSpPr>
        <p:spPr>
          <a:xfrm>
            <a:off x="8534400" y="6477000"/>
            <a:ext cx="587784" cy="354522"/>
          </a:xfrm>
          <a:prstGeom prst="rect">
            <a:avLst/>
          </a:prstGeom>
        </p:spPr>
        <p:txBody>
          <a:bodyPr vert="horz" lIns="91440" tIns="45720" rIns="91440" bIns="45720" rtlCol="0" anchor="ctr"/>
          <a:lstStyle>
            <a:lvl1pPr algn="r">
              <a:defRPr sz="750" b="1">
                <a:solidFill>
                  <a:srgbClr val="003359"/>
                </a:solidFill>
                <a:latin typeface="Arial" panose="020B0604020202020204" pitchFamily="34" charset="0"/>
                <a:cs typeface="Arial" panose="020B0604020202020204" pitchFamily="34" charset="0"/>
              </a:defRPr>
            </a:lvl1pPr>
          </a:lstStyle>
          <a:p>
            <a:r>
              <a:rPr lang="en-US" dirty="0"/>
              <a:t>  </a:t>
            </a:r>
            <a:fld id="{DA15E891-66B8-4B28-AB8F-05A4B1DE573C}" type="slidenum">
              <a:rPr lang="en-US" smtClean="0"/>
              <a:pPr/>
              <a:t>‹Nº›</a:t>
            </a:fld>
            <a:endParaRPr lang="en-US" dirty="0"/>
          </a:p>
        </p:txBody>
      </p:sp>
      <p:sp>
        <p:nvSpPr>
          <p:cNvPr id="13" name="Title Placeholder 1"/>
          <p:cNvSpPr>
            <a:spLocks noGrp="1"/>
          </p:cNvSpPr>
          <p:nvPr>
            <p:ph type="title"/>
          </p:nvPr>
        </p:nvSpPr>
        <p:spPr>
          <a:xfrm>
            <a:off x="457200" y="705206"/>
            <a:ext cx="8238319" cy="418645"/>
          </a:xfrm>
          <a:prstGeom prst="rect">
            <a:avLst/>
          </a:prstGeom>
        </p:spPr>
        <p:txBody>
          <a:bodyPr vert="horz" lIns="91440" tIns="45720" rIns="91440" bIns="45720" rtlCol="0" anchor="ctr">
            <a:noAutofit/>
          </a:bodyPr>
          <a:lstStyle/>
          <a:p>
            <a:r>
              <a:rPr lang="en-US" dirty="0"/>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8"/>
            <a:endParaRPr lang="en-US" dirty="0"/>
          </a:p>
        </p:txBody>
      </p:sp>
    </p:spTree>
    <p:extLst>
      <p:ext uri="{BB962C8B-B14F-4D97-AF65-F5344CB8AC3E}">
        <p14:creationId xmlns:p14="http://schemas.microsoft.com/office/powerpoint/2010/main" val="860347586"/>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Lst>
  <p:transition>
    <p:fade/>
  </p:transition>
  <p:hf hdr="0" ftr="0" dt="0"/>
  <p:txStyles>
    <p:titleStyle>
      <a:lvl1pPr algn="l" defTabSz="342900" rtl="0" eaLnBrk="1" latinLnBrk="0" hangingPunct="1">
        <a:spcBef>
          <a:spcPct val="0"/>
        </a:spcBef>
        <a:buNone/>
        <a:defRPr sz="1800" b="1" i="0" kern="1200">
          <a:solidFill>
            <a:schemeClr val="accent1"/>
          </a:solidFill>
          <a:latin typeface="Arial Bold"/>
          <a:ea typeface="+mj-ea"/>
          <a:cs typeface="Arial Bold"/>
        </a:defRPr>
      </a:lvl1pPr>
    </p:titleStyle>
    <p:bodyStyle>
      <a:lvl1pPr marL="257175" indent="-192024" algn="l" defTabSz="342900" rtl="0" eaLnBrk="1" latinLnBrk="0" hangingPunct="1">
        <a:spcBef>
          <a:spcPct val="20000"/>
        </a:spcBef>
        <a:buFont typeface="Arial"/>
        <a:buChar char="•"/>
        <a:defRPr sz="1500" kern="1200">
          <a:solidFill>
            <a:schemeClr val="tx1"/>
          </a:solidFill>
          <a:latin typeface="Arial"/>
          <a:ea typeface="+mn-ea"/>
          <a:cs typeface="Arial"/>
        </a:defRPr>
      </a:lvl1pPr>
      <a:lvl2pPr marL="557213" indent="-214313" algn="l" defTabSz="342900" rtl="0" eaLnBrk="1" latinLnBrk="0" hangingPunct="1">
        <a:spcBef>
          <a:spcPct val="20000"/>
        </a:spcBef>
        <a:buSzPct val="80000"/>
        <a:buFont typeface="Wingdings" charset="2"/>
        <a:buChar char="§"/>
        <a:defRPr sz="1350" kern="1200">
          <a:solidFill>
            <a:schemeClr val="tx1"/>
          </a:solidFill>
          <a:latin typeface="+mn-lt"/>
          <a:ea typeface="+mn-ea"/>
          <a:cs typeface="+mn-cs"/>
        </a:defRPr>
      </a:lvl2pPr>
      <a:lvl3pPr marL="857250" indent="-171450" algn="l" defTabSz="342900" rtl="0" eaLnBrk="1" latinLnBrk="0" hangingPunct="1">
        <a:spcBef>
          <a:spcPct val="20000"/>
        </a:spcBef>
        <a:buSzPct val="90000"/>
        <a:buFont typeface="Lucida Grande"/>
        <a:buChar char="-"/>
        <a:defRPr sz="1200" kern="1200">
          <a:solidFill>
            <a:schemeClr val="tx1"/>
          </a:solidFill>
          <a:latin typeface="+mn-lt"/>
          <a:ea typeface="+mn-ea"/>
          <a:cs typeface="+mn-cs"/>
        </a:defRPr>
      </a:lvl3pPr>
      <a:lvl4pPr marL="1200150" indent="-171450" algn="l" defTabSz="342900" rtl="0" eaLnBrk="1" latinLnBrk="0" hangingPunct="1">
        <a:spcBef>
          <a:spcPct val="20000"/>
        </a:spcBef>
        <a:buSzPct val="90000"/>
        <a:buFont typeface="Lucida Grande"/>
        <a:buChar char="-"/>
        <a:defRPr sz="1200" kern="1200">
          <a:solidFill>
            <a:schemeClr val="tx1"/>
          </a:solidFill>
          <a:latin typeface="+mn-lt"/>
          <a:ea typeface="+mn-ea"/>
          <a:cs typeface="+mn-cs"/>
        </a:defRPr>
      </a:lvl4pPr>
      <a:lvl5pPr marL="1543050" indent="-171450" algn="l" defTabSz="342900" rtl="0" eaLnBrk="1" latinLnBrk="0" hangingPunct="1">
        <a:spcBef>
          <a:spcPct val="20000"/>
        </a:spcBef>
        <a:buSzPct val="90000"/>
        <a:buFont typeface="Lucida Grande"/>
        <a:buChar char="-"/>
        <a:defRPr sz="1200" kern="1200">
          <a:solidFill>
            <a:schemeClr val="tx1"/>
          </a:solidFill>
          <a:latin typeface="+mn-lt"/>
          <a:ea typeface="+mn-ea"/>
          <a:cs typeface="+mn-cs"/>
        </a:defRPr>
      </a:lvl5pPr>
      <a:lvl6pPr marL="1885950" indent="-171450" algn="l" defTabSz="342900" rtl="0" eaLnBrk="1" latinLnBrk="0" hangingPunct="1">
        <a:spcBef>
          <a:spcPct val="20000"/>
        </a:spcBef>
        <a:buSzPct val="90000"/>
        <a:buFont typeface="Lucida Grande"/>
        <a:buChar char="-"/>
        <a:defRPr sz="1200" kern="1200">
          <a:solidFill>
            <a:schemeClr val="tx1"/>
          </a:solidFill>
          <a:latin typeface="+mn-lt"/>
          <a:ea typeface="+mn-ea"/>
          <a:cs typeface="+mn-cs"/>
        </a:defRPr>
      </a:lvl6pPr>
      <a:lvl7pPr marL="2228850" indent="-171450" algn="l" defTabSz="342900" rtl="0" eaLnBrk="1" latinLnBrk="0" hangingPunct="1">
        <a:spcBef>
          <a:spcPct val="20000"/>
        </a:spcBef>
        <a:buSzPct val="90000"/>
        <a:buFont typeface="Lucida Grande"/>
        <a:buChar char="-"/>
        <a:defRPr sz="1200" kern="1200">
          <a:solidFill>
            <a:schemeClr val="tx1"/>
          </a:solidFill>
          <a:latin typeface="+mn-lt"/>
          <a:ea typeface="+mn-ea"/>
          <a:cs typeface="+mn-cs"/>
        </a:defRPr>
      </a:lvl7pPr>
      <a:lvl8pPr marL="2571750" indent="-171450" algn="l" defTabSz="342900" rtl="0" eaLnBrk="1" latinLnBrk="0" hangingPunct="1">
        <a:spcBef>
          <a:spcPct val="20000"/>
        </a:spcBef>
        <a:buSzPct val="90000"/>
        <a:buFont typeface="Lucida Grande"/>
        <a:buChar char="-"/>
        <a:defRPr sz="1200" kern="1200">
          <a:solidFill>
            <a:schemeClr val="tx1"/>
          </a:solidFill>
          <a:latin typeface="+mn-lt"/>
          <a:ea typeface="+mn-ea"/>
          <a:cs typeface="+mn-cs"/>
        </a:defRPr>
      </a:lvl8pPr>
      <a:lvl9pPr marL="2914650" indent="-171450" algn="l" defTabSz="342900" rtl="0" eaLnBrk="1" latinLnBrk="0" hangingPunct="1">
        <a:spcBef>
          <a:spcPct val="20000"/>
        </a:spcBef>
        <a:buSzPct val="90000"/>
        <a:buFont typeface="Lucida Grande"/>
        <a:buChar char="-"/>
        <a:defRPr sz="12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5.xml"/><Relationship Id="rId1" Type="http://schemas.openxmlformats.org/officeDocument/2006/relationships/themeOverride" Target="../theme/themeOverride1.xml"/><Relationship Id="rId5" Type="http://schemas.openxmlformats.org/officeDocument/2006/relationships/image" Target="../media/image42.png"/><Relationship Id="rId4" Type="http://schemas.openxmlformats.org/officeDocument/2006/relationships/image" Target="../media/image4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jpeg"/><Relationship Id="rId7" Type="http://schemas.openxmlformats.org/officeDocument/2006/relationships/image" Target="../media/image73.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78.png"/></Relationships>
</file>

<file path=ppt/slides/_rels/slide2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1.xml"/><Relationship Id="rId4" Type="http://schemas.openxmlformats.org/officeDocument/2006/relationships/image" Target="../media/image81.png"/></Relationships>
</file>

<file path=ppt/slides/_rels/slide2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0.xml"/><Relationship Id="rId1" Type="http://schemas.openxmlformats.org/officeDocument/2006/relationships/slideLayout" Target="../slideLayouts/slideLayout38.xml"/><Relationship Id="rId4" Type="http://schemas.openxmlformats.org/officeDocument/2006/relationships/image" Target="../media/image8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3" Type="http://schemas.openxmlformats.org/officeDocument/2006/relationships/hyperlink" Target="https://www.elsevier.com/solutions/scopus/content/content-policy-and-selection"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hyperlink" Target="https://blog.scopus.com/webinars" TargetMode="External"/><Relationship Id="rId4" Type="http://schemas.openxmlformats.org/officeDocument/2006/relationships/hyperlink" Target="mailto:titlesuggestion@scopus.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www.scopus.com/customer/profile/display.uri" TargetMode="External"/><Relationship Id="rId2" Type="http://schemas.openxmlformats.org/officeDocument/2006/relationships/hyperlink" Target="http://www.scopus.com/" TargetMode="External"/><Relationship Id="rId1" Type="http://schemas.openxmlformats.org/officeDocument/2006/relationships/slideLayout" Target="../slideLayouts/slideLayout1.xml"/><Relationship Id="rId4" Type="http://schemas.openxmlformats.org/officeDocument/2006/relationships/image" Target="../media/image84.png"/></Relationships>
</file>

<file path=ppt/slides/_rels/slide2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17" Type="http://schemas.openxmlformats.org/officeDocument/2006/relationships/image" Target="../media/image57.jpeg"/><Relationship Id="rId2" Type="http://schemas.openxmlformats.org/officeDocument/2006/relationships/notesSlide" Target="../notesSlides/notesSlide2.xml"/><Relationship Id="rId16" Type="http://schemas.openxmlformats.org/officeDocument/2006/relationships/image" Target="../media/image56.svg"/><Relationship Id="rId1" Type="http://schemas.openxmlformats.org/officeDocument/2006/relationships/slideLayout" Target="../slideLayouts/slideLayout64.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pn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4.svg"/></Relationships>
</file>

<file path=ppt/slides/_rels/slide5.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44.svg"/><Relationship Id="rId18" Type="http://schemas.openxmlformats.org/officeDocument/2006/relationships/image" Target="../media/image49.png"/><Relationship Id="rId3" Type="http://schemas.openxmlformats.org/officeDocument/2006/relationships/image" Target="../media/image52.svg"/><Relationship Id="rId7" Type="http://schemas.openxmlformats.org/officeDocument/2006/relationships/image" Target="../media/image56.svg"/><Relationship Id="rId12" Type="http://schemas.openxmlformats.org/officeDocument/2006/relationships/image" Target="../media/image43.png"/><Relationship Id="rId17" Type="http://schemas.openxmlformats.org/officeDocument/2006/relationships/image" Target="../media/image46.svg"/><Relationship Id="rId2" Type="http://schemas.openxmlformats.org/officeDocument/2006/relationships/image" Target="../media/image51.png"/><Relationship Id="rId16" Type="http://schemas.openxmlformats.org/officeDocument/2006/relationships/image" Target="../media/image45.png"/><Relationship Id="rId1" Type="http://schemas.openxmlformats.org/officeDocument/2006/relationships/slideLayout" Target="../slideLayouts/slideLayout61.xml"/><Relationship Id="rId6" Type="http://schemas.openxmlformats.org/officeDocument/2006/relationships/image" Target="../media/image55.png"/><Relationship Id="rId11" Type="http://schemas.openxmlformats.org/officeDocument/2006/relationships/image" Target="../media/image48.svg"/><Relationship Id="rId5" Type="http://schemas.openxmlformats.org/officeDocument/2006/relationships/image" Target="../media/image59.svg"/><Relationship Id="rId15" Type="http://schemas.openxmlformats.org/officeDocument/2006/relationships/image" Target="../media/image54.svg"/><Relationship Id="rId10" Type="http://schemas.openxmlformats.org/officeDocument/2006/relationships/image" Target="../media/image47.png"/><Relationship Id="rId19" Type="http://schemas.openxmlformats.org/officeDocument/2006/relationships/image" Target="../media/image62.png"/><Relationship Id="rId4" Type="http://schemas.openxmlformats.org/officeDocument/2006/relationships/image" Target="../media/image58.png"/><Relationship Id="rId9" Type="http://schemas.openxmlformats.org/officeDocument/2006/relationships/image" Target="../media/image61.svg"/><Relationship Id="rId14" Type="http://schemas.openxmlformats.org/officeDocument/2006/relationships/image" Target="../media/image53.png"/></Relationships>
</file>

<file path=ppt/slides/_rels/slide6.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Scopus</a:t>
            </a:r>
          </a:p>
        </p:txBody>
      </p:sp>
      <p:pic>
        <p:nvPicPr>
          <p:cNvPr id="6" name="Imagen 5">
            <a:extLst>
              <a:ext uri="{FF2B5EF4-FFF2-40B4-BE49-F238E27FC236}">
                <a16:creationId xmlns:a16="http://schemas.microsoft.com/office/drawing/2014/main" id="{1BCCE3EC-2F0F-440F-8362-14903F2420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247303"/>
            <a:ext cx="5524500" cy="733425"/>
          </a:xfrm>
          <a:prstGeom prst="rect">
            <a:avLst/>
          </a:prstGeom>
        </p:spPr>
      </p:pic>
      <p:sp>
        <p:nvSpPr>
          <p:cNvPr id="11" name="CuadroTexto 10">
            <a:extLst>
              <a:ext uri="{FF2B5EF4-FFF2-40B4-BE49-F238E27FC236}">
                <a16:creationId xmlns:a16="http://schemas.microsoft.com/office/drawing/2014/main" id="{465342EF-1E90-6EAD-D369-EBD692EB4FC8}"/>
              </a:ext>
            </a:extLst>
          </p:cNvPr>
          <p:cNvSpPr txBox="1"/>
          <p:nvPr/>
        </p:nvSpPr>
        <p:spPr>
          <a:xfrm>
            <a:off x="179512" y="5805264"/>
            <a:ext cx="4584030" cy="76963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1467" dirty="0">
                <a:solidFill>
                  <a:srgbClr val="E7E6E6">
                    <a:lumMod val="50000"/>
                  </a:srgbClr>
                </a:solidFill>
                <a:latin typeface="Calibri" panose="020F0502020204030204" pitchFamily="34" charset="0"/>
                <a:ea typeface="Calibri" panose="020F0502020204030204" pitchFamily="34" charset="0"/>
                <a:cs typeface="Calibri" panose="020F0502020204030204" pitchFamily="34" charset="0"/>
              </a:rPr>
              <a:t>IE Business School</a:t>
            </a:r>
            <a:endParaRPr kumimoji="0" lang="en-US" sz="1467" b="0" i="0" u="none" strike="noStrike" kern="1200" cap="none" spc="0" normalizeH="0" baseline="0" noProof="0" dirty="0">
              <a:ln>
                <a:noFill/>
              </a:ln>
              <a:solidFill>
                <a:srgbClr val="E7E6E6">
                  <a:lumMod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kumimoji="0" lang="en-US" sz="1467" b="0" i="0" u="none" strike="noStrike" kern="1200" cap="none" spc="0" normalizeH="0" baseline="0" noProof="0" dirty="0">
                <a:ln>
                  <a:noFill/>
                </a:ln>
                <a:solidFill>
                  <a:srgbClr val="E7E6E6">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Martes, 11 de </a:t>
            </a:r>
            <a:r>
              <a:rPr kumimoji="0" lang="en-US" sz="1467" b="0" i="0" u="none" strike="noStrike" kern="1200" cap="none" spc="0" normalizeH="0" baseline="0" noProof="0" dirty="0" err="1">
                <a:ln>
                  <a:noFill/>
                </a:ln>
                <a:solidFill>
                  <a:srgbClr val="E7E6E6">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noviembre</a:t>
            </a:r>
            <a:r>
              <a:rPr kumimoji="0" lang="en-US" sz="1467" b="0" i="0" u="none" strike="noStrike" kern="1200" cap="none" spc="0" normalizeH="0" baseline="0" noProof="0" dirty="0">
                <a:ln>
                  <a:noFill/>
                </a:ln>
                <a:solidFill>
                  <a:srgbClr val="E7E6E6">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 2025</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kumimoji="0" lang="en-US" sz="1467" b="0" i="0" u="none" strike="noStrike" kern="1200" cap="none" spc="0" normalizeH="0" baseline="0" noProof="0" dirty="0" err="1">
                <a:ln>
                  <a:noFill/>
                </a:ln>
                <a:solidFill>
                  <a:srgbClr val="E7E6E6">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Presentado</a:t>
            </a:r>
            <a:r>
              <a:rPr kumimoji="0" lang="en-US" sz="1467" b="0" i="0" u="none" strike="noStrike" kern="1200" cap="none" spc="0" normalizeH="0" baseline="0" noProof="0" dirty="0">
                <a:ln>
                  <a:noFill/>
                </a:ln>
                <a:solidFill>
                  <a:srgbClr val="E7E6E6">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67" b="0" i="0" u="none" strike="noStrike" kern="1200" cap="none" spc="0" normalizeH="0" baseline="0" noProof="0" dirty="0" err="1">
                <a:ln>
                  <a:noFill/>
                </a:ln>
                <a:solidFill>
                  <a:srgbClr val="E7E6E6">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por</a:t>
            </a:r>
            <a:r>
              <a:rPr kumimoji="0" lang="en-US" sz="1467" b="0" i="0" u="none" strike="noStrike" kern="1200" cap="none" spc="0" normalizeH="0" baseline="0" noProof="0" dirty="0">
                <a:ln>
                  <a:noFill/>
                </a:ln>
                <a:solidFill>
                  <a:srgbClr val="E7E6E6">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 Pablo Secades, CSM Elsevier</a:t>
            </a:r>
          </a:p>
        </p:txBody>
      </p:sp>
      <p:pic>
        <p:nvPicPr>
          <p:cNvPr id="3" name="Imagen 2">
            <a:extLst>
              <a:ext uri="{FF2B5EF4-FFF2-40B4-BE49-F238E27FC236}">
                <a16:creationId xmlns:a16="http://schemas.microsoft.com/office/drawing/2014/main" id="{211A7E92-36C5-D209-B76A-4C7A35CBB5F8}"/>
              </a:ext>
            </a:extLst>
          </p:cNvPr>
          <p:cNvPicPr>
            <a:picLocks noChangeAspect="1"/>
          </p:cNvPicPr>
          <p:nvPr/>
        </p:nvPicPr>
        <p:blipFill>
          <a:blip r:embed="rId5"/>
          <a:stretch>
            <a:fillRect/>
          </a:stretch>
        </p:blipFill>
        <p:spPr>
          <a:xfrm>
            <a:off x="4763542" y="3596943"/>
            <a:ext cx="1979712" cy="640536"/>
          </a:xfrm>
          <a:prstGeom prst="rect">
            <a:avLst/>
          </a:prstGeom>
        </p:spPr>
      </p:pic>
    </p:spTree>
    <p:extLst>
      <p:ext uri="{BB962C8B-B14F-4D97-AF65-F5344CB8AC3E}">
        <p14:creationId xmlns:p14="http://schemas.microsoft.com/office/powerpoint/2010/main" val="16819515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6F8190-4847-AC98-5ABC-CC555FFEAE26}"/>
              </a:ext>
            </a:extLst>
          </p:cNvPr>
          <p:cNvSpPr>
            <a:spLocks noGrp="1"/>
          </p:cNvSpPr>
          <p:nvPr>
            <p:ph type="title"/>
          </p:nvPr>
        </p:nvSpPr>
        <p:spPr/>
        <p:txBody>
          <a:bodyPr/>
          <a:lstStyle/>
          <a:p>
            <a:r>
              <a:rPr lang="ca-ES" dirty="0"/>
              <a:t>Open </a:t>
            </a:r>
            <a:r>
              <a:rPr lang="ca-ES" dirty="0" err="1"/>
              <a:t>access</a:t>
            </a:r>
            <a:endParaRPr lang="ca-ES" dirty="0"/>
          </a:p>
        </p:txBody>
      </p:sp>
      <p:sp>
        <p:nvSpPr>
          <p:cNvPr id="4" name="CuadroTexto 3">
            <a:extLst>
              <a:ext uri="{FF2B5EF4-FFF2-40B4-BE49-F238E27FC236}">
                <a16:creationId xmlns:a16="http://schemas.microsoft.com/office/drawing/2014/main" id="{0F10D064-A401-422F-E1BF-65BB1E37B499}"/>
              </a:ext>
            </a:extLst>
          </p:cNvPr>
          <p:cNvSpPr txBox="1"/>
          <p:nvPr/>
        </p:nvSpPr>
        <p:spPr>
          <a:xfrm>
            <a:off x="575048" y="1412776"/>
            <a:ext cx="8568952" cy="4955203"/>
          </a:xfrm>
          <a:prstGeom prst="rect">
            <a:avLst/>
          </a:prstGeom>
          <a:noFill/>
        </p:spPr>
        <p:txBody>
          <a:bodyPr wrap="square">
            <a:spAutoFit/>
          </a:bodyPr>
          <a:lstStyle/>
          <a:p>
            <a:pPr marL="285750" indent="-285750">
              <a:buFont typeface="Wingdings" pitchFamily="2" charset="2"/>
              <a:buChar char="§"/>
            </a:pPr>
            <a:r>
              <a:rPr lang="ca-ES" sz="2000" dirty="0" err="1"/>
              <a:t>Procedente</a:t>
            </a:r>
            <a:r>
              <a:rPr lang="ca-ES" sz="2000" dirty="0"/>
              <a:t> de </a:t>
            </a:r>
            <a:r>
              <a:rPr lang="es-ES" sz="2000" dirty="0">
                <a:solidFill>
                  <a:srgbClr val="53565F"/>
                </a:solidFill>
                <a:effectLst/>
                <a:latin typeface="Helvetica" pitchFamily="2" charset="0"/>
              </a:rPr>
              <a:t>6,128 Gold Open Access </a:t>
            </a:r>
            <a:r>
              <a:rPr lang="es-ES" sz="2000" dirty="0" err="1">
                <a:solidFill>
                  <a:srgbClr val="53565F"/>
                </a:solidFill>
                <a:effectLst/>
                <a:latin typeface="Helvetica" pitchFamily="2" charset="0"/>
              </a:rPr>
              <a:t>journals</a:t>
            </a:r>
            <a:endParaRPr lang="es-ES" sz="2000" dirty="0">
              <a:solidFill>
                <a:srgbClr val="53565F"/>
              </a:solidFill>
              <a:latin typeface="Helvetica" pitchFamily="2" charset="0"/>
            </a:endParaRPr>
          </a:p>
          <a:p>
            <a:pPr marL="285750" indent="-285750">
              <a:buFont typeface="Wingdings" pitchFamily="2" charset="2"/>
              <a:buChar char="§"/>
            </a:pPr>
            <a:r>
              <a:rPr lang="es-ES" sz="2000" dirty="0" err="1">
                <a:solidFill>
                  <a:srgbClr val="53565F"/>
                </a:solidFill>
                <a:effectLst/>
                <a:latin typeface="Helvetica" pitchFamily="2" charset="0"/>
              </a:rPr>
              <a:t>Unpaywall</a:t>
            </a:r>
            <a:r>
              <a:rPr lang="es-ES" sz="2000" dirty="0">
                <a:solidFill>
                  <a:srgbClr val="343841"/>
                </a:solidFill>
                <a:latin typeface="Helvetica" pitchFamily="2" charset="0"/>
              </a:rPr>
              <a:t>: Base de datos de </a:t>
            </a:r>
            <a:r>
              <a:rPr lang="es-ES" sz="2000" dirty="0" err="1">
                <a:solidFill>
                  <a:srgbClr val="343841"/>
                </a:solidFill>
                <a:latin typeface="Helvetica" pitchFamily="2" charset="0"/>
              </a:rPr>
              <a:t>ImpactStory</a:t>
            </a:r>
            <a:r>
              <a:rPr lang="es-ES" sz="2000" dirty="0">
                <a:solidFill>
                  <a:srgbClr val="343841"/>
                </a:solidFill>
                <a:latin typeface="Helvetica" pitchFamily="2" charset="0"/>
              </a:rPr>
              <a:t> (50.000 editores y repositorios)</a:t>
            </a:r>
          </a:p>
          <a:p>
            <a:pPr marL="285750" indent="-285750">
              <a:buFont typeface="Wingdings" pitchFamily="2" charset="2"/>
              <a:buChar char="§"/>
            </a:pPr>
            <a:r>
              <a:rPr lang="es-ES" sz="2000" dirty="0">
                <a:solidFill>
                  <a:srgbClr val="343841"/>
                </a:solidFill>
                <a:latin typeface="Helvetica" pitchFamily="2" charset="0"/>
              </a:rPr>
              <a:t>Servidores de </a:t>
            </a:r>
            <a:r>
              <a:rPr lang="es-ES" sz="2000" dirty="0" err="1">
                <a:solidFill>
                  <a:srgbClr val="343841"/>
                </a:solidFill>
                <a:latin typeface="Helvetica" pitchFamily="2" charset="0"/>
              </a:rPr>
              <a:t>preprints</a:t>
            </a:r>
            <a:r>
              <a:rPr lang="es-ES" sz="2000" dirty="0">
                <a:solidFill>
                  <a:srgbClr val="343841"/>
                </a:solidFill>
                <a:latin typeface="Helvetica" pitchFamily="2" charset="0"/>
              </a:rPr>
              <a:t>:</a:t>
            </a:r>
          </a:p>
          <a:p>
            <a:pPr marL="285750" indent="-285750">
              <a:buFont typeface="Wingdings" pitchFamily="2" charset="2"/>
              <a:buChar char="§"/>
            </a:pPr>
            <a:endParaRPr lang="es-ES" sz="2000" dirty="0">
              <a:solidFill>
                <a:srgbClr val="343841"/>
              </a:solidFill>
              <a:latin typeface="Helvetica" pitchFamily="2" charset="0"/>
            </a:endParaRPr>
          </a:p>
          <a:p>
            <a:pPr marL="1200150" lvl="2" indent="-285750">
              <a:buFont typeface="Arial" panose="020B0604020202020204" pitchFamily="34" charset="0"/>
              <a:buChar char="•"/>
            </a:pPr>
            <a:r>
              <a:rPr lang="es-ES" sz="2000" dirty="0" err="1">
                <a:solidFill>
                  <a:srgbClr val="343841"/>
                </a:solidFill>
                <a:effectLst/>
                <a:latin typeface="Helvetica" pitchFamily="2" charset="0"/>
              </a:rPr>
              <a:t>arXiv</a:t>
            </a:r>
            <a:r>
              <a:rPr lang="es-ES" sz="2000" dirty="0">
                <a:solidFill>
                  <a:srgbClr val="343841"/>
                </a:solidFill>
                <a:effectLst/>
                <a:latin typeface="Helvetica" pitchFamily="2" charset="0"/>
              </a:rPr>
              <a:t> and </a:t>
            </a:r>
            <a:r>
              <a:rPr lang="es-ES" sz="2000" dirty="0" err="1">
                <a:solidFill>
                  <a:srgbClr val="343841"/>
                </a:solidFill>
                <a:effectLst/>
                <a:latin typeface="Helvetica" pitchFamily="2" charset="0"/>
              </a:rPr>
              <a:t>ChemRxiv</a:t>
            </a:r>
            <a:r>
              <a:rPr lang="es-ES" sz="2000" dirty="0">
                <a:solidFill>
                  <a:srgbClr val="343841"/>
                </a:solidFill>
                <a:latin typeface="Helvetica" pitchFamily="2" charset="0"/>
              </a:rPr>
              <a:t> </a:t>
            </a:r>
            <a:r>
              <a:rPr lang="es-ES" sz="2000" dirty="0">
                <a:solidFill>
                  <a:srgbClr val="343841"/>
                </a:solidFill>
                <a:effectLst/>
                <a:latin typeface="Helvetica" pitchFamily="2" charset="0"/>
              </a:rPr>
              <a:t>(</a:t>
            </a:r>
            <a:r>
              <a:rPr lang="es-ES" sz="2000" dirty="0" err="1">
                <a:solidFill>
                  <a:srgbClr val="343841"/>
                </a:solidFill>
                <a:effectLst/>
                <a:latin typeface="Helvetica" pitchFamily="2" charset="0"/>
              </a:rPr>
              <a:t>Physical</a:t>
            </a:r>
            <a:r>
              <a:rPr lang="es-ES" sz="2000" dirty="0">
                <a:solidFill>
                  <a:srgbClr val="343841"/>
                </a:solidFill>
                <a:effectLst/>
                <a:latin typeface="Helvetica" pitchFamily="2" charset="0"/>
              </a:rPr>
              <a:t> </a:t>
            </a:r>
            <a:r>
              <a:rPr lang="es-ES" sz="2000" dirty="0" err="1">
                <a:solidFill>
                  <a:srgbClr val="343841"/>
                </a:solidFill>
                <a:effectLst/>
                <a:latin typeface="Helvetica" pitchFamily="2" charset="0"/>
              </a:rPr>
              <a:t>Sciences</a:t>
            </a:r>
            <a:r>
              <a:rPr lang="es-ES" sz="2000" dirty="0">
                <a:solidFill>
                  <a:srgbClr val="343841"/>
                </a:solidFill>
                <a:effectLst/>
                <a:latin typeface="Helvetica" pitchFamily="2" charset="0"/>
              </a:rPr>
              <a:t>)</a:t>
            </a:r>
          </a:p>
          <a:p>
            <a:pPr marL="1200150" lvl="2" indent="-285750">
              <a:buFont typeface="Arial" panose="020B0604020202020204" pitchFamily="34" charset="0"/>
              <a:buChar char="•"/>
            </a:pPr>
            <a:r>
              <a:rPr lang="es-ES" sz="2000" dirty="0" err="1">
                <a:solidFill>
                  <a:srgbClr val="343841"/>
                </a:solidFill>
                <a:effectLst/>
                <a:latin typeface="Helvetica" pitchFamily="2" charset="0"/>
              </a:rPr>
              <a:t>bioRxiv</a:t>
            </a:r>
            <a:r>
              <a:rPr lang="es-ES" sz="2000" dirty="0">
                <a:solidFill>
                  <a:srgbClr val="343841"/>
                </a:solidFill>
                <a:effectLst/>
                <a:latin typeface="Helvetica" pitchFamily="2" charset="0"/>
              </a:rPr>
              <a:t> and </a:t>
            </a:r>
            <a:r>
              <a:rPr lang="es-ES" sz="2000" dirty="0" err="1">
                <a:solidFill>
                  <a:srgbClr val="343841"/>
                </a:solidFill>
                <a:effectLst/>
                <a:latin typeface="Helvetica" pitchFamily="2" charset="0"/>
              </a:rPr>
              <a:t>MedRxiv</a:t>
            </a:r>
            <a:r>
              <a:rPr lang="es-ES" sz="2000" dirty="0">
                <a:solidFill>
                  <a:srgbClr val="343841"/>
                </a:solidFill>
                <a:effectLst/>
                <a:latin typeface="Helvetica" pitchFamily="2" charset="0"/>
              </a:rPr>
              <a:t> (</a:t>
            </a:r>
            <a:r>
              <a:rPr lang="es-ES" sz="2000" dirty="0" err="1">
                <a:solidFill>
                  <a:srgbClr val="343841"/>
                </a:solidFill>
                <a:effectLst/>
                <a:latin typeface="Helvetica" pitchFamily="2" charset="0"/>
              </a:rPr>
              <a:t>Biomedical</a:t>
            </a:r>
            <a:r>
              <a:rPr lang="es-ES" sz="2000" dirty="0">
                <a:solidFill>
                  <a:srgbClr val="343841"/>
                </a:solidFill>
                <a:effectLst/>
                <a:latin typeface="Helvetica" pitchFamily="2" charset="0"/>
              </a:rPr>
              <a:t> </a:t>
            </a:r>
            <a:r>
              <a:rPr lang="es-ES" sz="2000" dirty="0" err="1">
                <a:solidFill>
                  <a:srgbClr val="343841"/>
                </a:solidFill>
                <a:effectLst/>
                <a:latin typeface="Helvetica" pitchFamily="2" charset="0"/>
              </a:rPr>
              <a:t>Sciences</a:t>
            </a:r>
            <a:r>
              <a:rPr lang="es-ES" sz="2000" dirty="0">
                <a:solidFill>
                  <a:srgbClr val="343841"/>
                </a:solidFill>
                <a:effectLst/>
                <a:latin typeface="Helvetica" pitchFamily="2" charset="0"/>
              </a:rPr>
              <a:t>)</a:t>
            </a:r>
          </a:p>
          <a:p>
            <a:pPr marL="1200150" lvl="2" indent="-285750">
              <a:buFont typeface="Arial" panose="020B0604020202020204" pitchFamily="34" charset="0"/>
              <a:buChar char="•"/>
            </a:pPr>
            <a:r>
              <a:rPr lang="es-ES" sz="2000" dirty="0">
                <a:solidFill>
                  <a:srgbClr val="343841"/>
                </a:solidFill>
                <a:effectLst/>
                <a:latin typeface="Helvetica" pitchFamily="2" charset="0"/>
              </a:rPr>
              <a:t>SSRN (Social </a:t>
            </a:r>
            <a:r>
              <a:rPr lang="es-ES" sz="2000" dirty="0" err="1">
                <a:solidFill>
                  <a:srgbClr val="343841"/>
                </a:solidFill>
                <a:effectLst/>
                <a:latin typeface="Helvetica" pitchFamily="2" charset="0"/>
              </a:rPr>
              <a:t>Sciences</a:t>
            </a:r>
            <a:r>
              <a:rPr lang="es-ES" sz="2000" dirty="0">
                <a:solidFill>
                  <a:srgbClr val="343841"/>
                </a:solidFill>
                <a:effectLst/>
                <a:latin typeface="Helvetica" pitchFamily="2" charset="0"/>
              </a:rPr>
              <a:t>)</a:t>
            </a:r>
          </a:p>
          <a:p>
            <a:pPr marL="1200150" lvl="2" indent="-285750">
              <a:buFont typeface="Arial" panose="020B0604020202020204" pitchFamily="34" charset="0"/>
              <a:buChar char="•"/>
            </a:pPr>
            <a:r>
              <a:rPr lang="es-ES" sz="2000" dirty="0" err="1">
                <a:solidFill>
                  <a:srgbClr val="343841"/>
                </a:solidFill>
                <a:effectLst/>
                <a:latin typeface="Helvetica" pitchFamily="2" charset="0"/>
              </a:rPr>
              <a:t>TechRxiv</a:t>
            </a:r>
            <a:r>
              <a:rPr lang="es-ES" sz="2000" dirty="0">
                <a:solidFill>
                  <a:srgbClr val="343841"/>
                </a:solidFill>
                <a:effectLst/>
                <a:latin typeface="Helvetica" pitchFamily="2" charset="0"/>
              </a:rPr>
              <a:t> (</a:t>
            </a:r>
            <a:r>
              <a:rPr lang="es-ES" sz="2000" dirty="0" err="1">
                <a:solidFill>
                  <a:srgbClr val="343841"/>
                </a:solidFill>
                <a:effectLst/>
                <a:latin typeface="Helvetica" pitchFamily="2" charset="0"/>
              </a:rPr>
              <a:t>Engineering</a:t>
            </a:r>
            <a:r>
              <a:rPr lang="es-ES" sz="2000" dirty="0">
                <a:solidFill>
                  <a:srgbClr val="343841"/>
                </a:solidFill>
                <a:effectLst/>
                <a:latin typeface="Helvetica" pitchFamily="2" charset="0"/>
              </a:rPr>
              <a:t>, </a:t>
            </a:r>
            <a:r>
              <a:rPr lang="es-ES" sz="2000" dirty="0" err="1">
                <a:solidFill>
                  <a:srgbClr val="343841"/>
                </a:solidFill>
                <a:effectLst/>
                <a:latin typeface="Helvetica" pitchFamily="2" charset="0"/>
              </a:rPr>
              <a:t>Computer</a:t>
            </a:r>
            <a:r>
              <a:rPr lang="es-ES" sz="2000" dirty="0">
                <a:solidFill>
                  <a:srgbClr val="343841"/>
                </a:solidFill>
                <a:latin typeface="Helvetica" pitchFamily="2" charset="0"/>
              </a:rPr>
              <a:t> </a:t>
            </a:r>
            <a:r>
              <a:rPr lang="es-ES" sz="2000" dirty="0" err="1">
                <a:solidFill>
                  <a:srgbClr val="343841"/>
                </a:solidFill>
                <a:effectLst/>
                <a:latin typeface="Helvetica" pitchFamily="2" charset="0"/>
              </a:rPr>
              <a:t>Science</a:t>
            </a:r>
            <a:r>
              <a:rPr lang="es-ES" sz="2000" dirty="0">
                <a:solidFill>
                  <a:srgbClr val="343841"/>
                </a:solidFill>
                <a:effectLst/>
                <a:latin typeface="Helvetica" pitchFamily="2" charset="0"/>
              </a:rPr>
              <a:t>, and </a:t>
            </a:r>
            <a:r>
              <a:rPr lang="es-ES" sz="2000" dirty="0" err="1">
                <a:solidFill>
                  <a:srgbClr val="343841"/>
                </a:solidFill>
                <a:effectLst/>
                <a:latin typeface="Helvetica" pitchFamily="2" charset="0"/>
              </a:rPr>
              <a:t>related</a:t>
            </a:r>
            <a:r>
              <a:rPr lang="es-ES" sz="2000" dirty="0">
                <a:solidFill>
                  <a:srgbClr val="343841"/>
                </a:solidFill>
                <a:effectLst/>
                <a:latin typeface="Helvetica" pitchFamily="2" charset="0"/>
              </a:rPr>
              <a:t> </a:t>
            </a:r>
            <a:r>
              <a:rPr lang="es-ES" sz="2000" dirty="0" err="1">
                <a:solidFill>
                  <a:srgbClr val="343841"/>
                </a:solidFill>
                <a:effectLst/>
                <a:latin typeface="Helvetica" pitchFamily="2" charset="0"/>
              </a:rPr>
              <a:t>technology</a:t>
            </a:r>
            <a:r>
              <a:rPr lang="es-ES" sz="2000" dirty="0">
                <a:solidFill>
                  <a:srgbClr val="343841"/>
                </a:solidFill>
                <a:effectLst/>
                <a:latin typeface="Helvetica" pitchFamily="2" charset="0"/>
              </a:rPr>
              <a:t>) </a:t>
            </a:r>
            <a:r>
              <a:rPr lang="es-ES" sz="2000" dirty="0" err="1">
                <a:solidFill>
                  <a:srgbClr val="343841"/>
                </a:solidFill>
                <a:effectLst/>
                <a:latin typeface="Helvetica" pitchFamily="2" charset="0"/>
              </a:rPr>
              <a:t>Research</a:t>
            </a:r>
            <a:r>
              <a:rPr lang="es-ES" sz="2000" dirty="0">
                <a:solidFill>
                  <a:srgbClr val="343841"/>
                </a:solidFill>
                <a:effectLst/>
                <a:latin typeface="Helvetica" pitchFamily="2" charset="0"/>
              </a:rPr>
              <a:t> Square (</a:t>
            </a:r>
            <a:r>
              <a:rPr lang="es-ES" sz="2000" dirty="0" err="1">
                <a:solidFill>
                  <a:srgbClr val="343841"/>
                </a:solidFill>
                <a:effectLst/>
                <a:latin typeface="Helvetica" pitchFamily="2" charset="0"/>
              </a:rPr>
              <a:t>Multidisciplinary</a:t>
            </a:r>
            <a:r>
              <a:rPr lang="es-ES" sz="2000" dirty="0">
                <a:solidFill>
                  <a:srgbClr val="343841"/>
                </a:solidFill>
                <a:effectLst/>
                <a:latin typeface="Helvetica" pitchFamily="2" charset="0"/>
              </a:rPr>
              <a:t>)</a:t>
            </a:r>
          </a:p>
          <a:p>
            <a:endParaRPr lang="es-ES" sz="2000" dirty="0">
              <a:solidFill>
                <a:srgbClr val="343841"/>
              </a:solidFill>
              <a:latin typeface="Helvetica" pitchFamily="2" charset="0"/>
            </a:endParaRPr>
          </a:p>
          <a:p>
            <a:endParaRPr lang="es-ES" sz="2000" dirty="0">
              <a:solidFill>
                <a:srgbClr val="343841"/>
              </a:solidFill>
              <a:effectLst/>
              <a:latin typeface="Helvetica" pitchFamily="2" charset="0"/>
            </a:endParaRPr>
          </a:p>
          <a:p>
            <a:r>
              <a:rPr lang="es-ES" sz="2000" dirty="0" err="1">
                <a:solidFill>
                  <a:srgbClr val="343841"/>
                </a:solidFill>
                <a:effectLst/>
                <a:latin typeface="Helvetica" pitchFamily="2" charset="0"/>
              </a:rPr>
              <a:t>Preprints</a:t>
            </a:r>
            <a:r>
              <a:rPr lang="es-ES" sz="2000" dirty="0">
                <a:solidFill>
                  <a:srgbClr val="343841"/>
                </a:solidFill>
                <a:effectLst/>
                <a:latin typeface="Helvetica" pitchFamily="2" charset="0"/>
              </a:rPr>
              <a:t> do </a:t>
            </a:r>
            <a:r>
              <a:rPr lang="es-ES" sz="2000" dirty="0" err="1">
                <a:solidFill>
                  <a:srgbClr val="343841"/>
                </a:solidFill>
                <a:effectLst/>
                <a:latin typeface="Helvetica" pitchFamily="2" charset="0"/>
              </a:rPr>
              <a:t>not</a:t>
            </a:r>
            <a:r>
              <a:rPr lang="es-ES" sz="2000" dirty="0">
                <a:solidFill>
                  <a:srgbClr val="343841"/>
                </a:solidFill>
                <a:effectLst/>
                <a:latin typeface="Helvetica" pitchFamily="2" charset="0"/>
              </a:rPr>
              <a:t> </a:t>
            </a:r>
            <a:r>
              <a:rPr lang="es-ES" sz="2000" dirty="0" err="1">
                <a:solidFill>
                  <a:srgbClr val="343841"/>
                </a:solidFill>
                <a:effectLst/>
                <a:latin typeface="Helvetica" pitchFamily="2" charset="0"/>
              </a:rPr>
              <a:t>affect</a:t>
            </a:r>
            <a:r>
              <a:rPr lang="es-ES" sz="2000" dirty="0">
                <a:solidFill>
                  <a:srgbClr val="343841"/>
                </a:solidFill>
                <a:effectLst/>
                <a:latin typeface="Helvetica" pitchFamily="2" charset="0"/>
              </a:rPr>
              <a:t> </a:t>
            </a:r>
            <a:r>
              <a:rPr lang="es-ES" sz="2000" dirty="0" err="1">
                <a:solidFill>
                  <a:srgbClr val="343841"/>
                </a:solidFill>
                <a:effectLst/>
                <a:latin typeface="Helvetica" pitchFamily="2" charset="0"/>
              </a:rPr>
              <a:t>existing</a:t>
            </a:r>
            <a:r>
              <a:rPr lang="es-ES" sz="2000" dirty="0">
                <a:solidFill>
                  <a:srgbClr val="343841"/>
                </a:solidFill>
                <a:effectLst/>
                <a:latin typeface="Helvetica" pitchFamily="2" charset="0"/>
              </a:rPr>
              <a:t> </a:t>
            </a:r>
            <a:r>
              <a:rPr lang="es-ES" sz="2000" dirty="0" err="1">
                <a:solidFill>
                  <a:srgbClr val="343841"/>
                </a:solidFill>
                <a:effectLst/>
                <a:latin typeface="Helvetica" pitchFamily="2" charset="0"/>
              </a:rPr>
              <a:t>publication</a:t>
            </a:r>
            <a:r>
              <a:rPr lang="es-ES" sz="2000" dirty="0">
                <a:solidFill>
                  <a:srgbClr val="343841"/>
                </a:solidFill>
                <a:effectLst/>
                <a:latin typeface="Helvetica" pitchFamily="2" charset="0"/>
              </a:rPr>
              <a:t> and </a:t>
            </a:r>
            <a:r>
              <a:rPr lang="es-ES" sz="2000" dirty="0" err="1">
                <a:solidFill>
                  <a:srgbClr val="343841"/>
                </a:solidFill>
                <a:effectLst/>
                <a:latin typeface="Helvetica" pitchFamily="2" charset="0"/>
              </a:rPr>
              <a:t>citation</a:t>
            </a:r>
            <a:endParaRPr lang="es-ES" sz="2000" dirty="0">
              <a:solidFill>
                <a:srgbClr val="343841"/>
              </a:solidFill>
              <a:effectLst/>
              <a:latin typeface="Helvetica" pitchFamily="2" charset="0"/>
            </a:endParaRPr>
          </a:p>
          <a:p>
            <a:r>
              <a:rPr lang="es-ES" sz="2000" dirty="0" err="1">
                <a:solidFill>
                  <a:srgbClr val="343841"/>
                </a:solidFill>
                <a:effectLst/>
                <a:latin typeface="Helvetica" pitchFamily="2" charset="0"/>
              </a:rPr>
              <a:t>metrics</a:t>
            </a:r>
            <a:r>
              <a:rPr lang="es-ES" sz="2000" dirty="0">
                <a:solidFill>
                  <a:srgbClr val="343841"/>
                </a:solidFill>
                <a:effectLst/>
                <a:latin typeface="Helvetica" pitchFamily="2" charset="0"/>
              </a:rPr>
              <a:t> in </a:t>
            </a:r>
            <a:r>
              <a:rPr lang="es-ES" sz="2000" dirty="0" err="1">
                <a:solidFill>
                  <a:srgbClr val="343841"/>
                </a:solidFill>
                <a:effectLst/>
                <a:latin typeface="Helvetica" pitchFamily="2" charset="0"/>
              </a:rPr>
              <a:t>Scopus</a:t>
            </a:r>
            <a:r>
              <a:rPr lang="es-ES" sz="2000" dirty="0">
                <a:solidFill>
                  <a:srgbClr val="343841"/>
                </a:solidFill>
                <a:effectLst/>
                <a:latin typeface="Helvetica" pitchFamily="2" charset="0"/>
              </a:rPr>
              <a:t>.</a:t>
            </a:r>
          </a:p>
          <a:p>
            <a:endParaRPr lang="es-ES" dirty="0">
              <a:solidFill>
                <a:srgbClr val="343841"/>
              </a:solidFill>
              <a:effectLst/>
              <a:latin typeface="Helvetica" pitchFamily="2" charset="0"/>
            </a:endParaRPr>
          </a:p>
          <a:p>
            <a:endParaRPr lang="es-ES" dirty="0">
              <a:solidFill>
                <a:srgbClr val="53565F"/>
              </a:solidFill>
              <a:effectLst/>
              <a:latin typeface="Helvetica" pitchFamily="2" charset="0"/>
            </a:endParaRPr>
          </a:p>
        </p:txBody>
      </p:sp>
    </p:spTree>
    <p:extLst>
      <p:ext uri="{BB962C8B-B14F-4D97-AF65-F5344CB8AC3E}">
        <p14:creationId xmlns:p14="http://schemas.microsoft.com/office/powerpoint/2010/main" val="33706859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p:nvPr/>
        </p:nvSpPr>
        <p:spPr>
          <a:xfrm>
            <a:off x="581025" y="1834657"/>
            <a:ext cx="8303823" cy="641171"/>
          </a:xfrm>
          <a:prstGeom prst="rect">
            <a:avLst/>
          </a:prstGeom>
          <a:noFill/>
          <a:ln>
            <a:noFill/>
          </a:ln>
        </p:spPr>
        <p:txBody>
          <a:bodyPr spcFirstLastPara="1" wrap="square" lIns="68569" tIns="34275" rIns="68569" bIns="34275" anchor="t" anchorCtr="0">
            <a:spAutoFit/>
          </a:bodyPr>
          <a:lstStyle/>
          <a:p>
            <a:pPr>
              <a:buClr>
                <a:srgbClr val="000000"/>
              </a:buClr>
              <a:buSzPts val="2400"/>
            </a:pPr>
            <a:r>
              <a:rPr lang="en-US" b="1">
                <a:solidFill>
                  <a:srgbClr val="FF8200"/>
                </a:solidFill>
                <a:latin typeface="Calibri"/>
                <a:ea typeface="Calibri"/>
                <a:cs typeface="Calibri"/>
                <a:sym typeface="Calibri"/>
              </a:rPr>
              <a:t>Scopus</a:t>
            </a:r>
            <a:r>
              <a:rPr lang="en-US">
                <a:solidFill>
                  <a:srgbClr val="53565A"/>
                </a:solidFill>
                <a:latin typeface="Calibri"/>
                <a:ea typeface="Calibri"/>
                <a:cs typeface="Calibri"/>
                <a:sym typeface="Calibri"/>
              </a:rPr>
              <a:t> es una base de datos bibliográfica </a:t>
            </a:r>
            <a:r>
              <a:rPr lang="en-US" i="1">
                <a:solidFill>
                  <a:srgbClr val="53565A"/>
                </a:solidFill>
                <a:latin typeface="Calibri"/>
                <a:ea typeface="Calibri"/>
                <a:cs typeface="Calibri"/>
                <a:sym typeface="Calibri"/>
              </a:rPr>
              <a:t>curada </a:t>
            </a:r>
            <a:r>
              <a:rPr lang="en-US">
                <a:solidFill>
                  <a:srgbClr val="53565A"/>
                </a:solidFill>
                <a:latin typeface="Calibri"/>
                <a:ea typeface="Calibri"/>
                <a:cs typeface="Calibri"/>
                <a:sym typeface="Calibri"/>
              </a:rPr>
              <a:t>por especialistas independientes</a:t>
            </a:r>
            <a:r>
              <a:rPr lang="en-US">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a:spcBef>
                <a:spcPts val="450"/>
              </a:spcBef>
              <a:buClr>
                <a:srgbClr val="000000"/>
              </a:buClr>
              <a:buSzPts val="2000"/>
            </a:pPr>
            <a:endParaRPr sz="1500">
              <a:solidFill>
                <a:srgbClr val="53565A"/>
              </a:solidFill>
              <a:latin typeface="Calibri"/>
              <a:ea typeface="Calibri"/>
              <a:cs typeface="Calibri"/>
              <a:sym typeface="Calibri"/>
            </a:endParaRPr>
          </a:p>
        </p:txBody>
      </p:sp>
      <p:pic>
        <p:nvPicPr>
          <p:cNvPr id="123" name="Google Shape;123;p3"/>
          <p:cNvPicPr preferRelativeResize="0"/>
          <p:nvPr/>
        </p:nvPicPr>
        <p:blipFill rotWithShape="1">
          <a:blip r:embed="rId3">
            <a:alphaModFix/>
          </a:blip>
          <a:srcRect/>
          <a:stretch/>
        </p:blipFill>
        <p:spPr>
          <a:xfrm>
            <a:off x="403934" y="2152052"/>
            <a:ext cx="4476750" cy="1952625"/>
          </a:xfrm>
          <a:prstGeom prst="rect">
            <a:avLst/>
          </a:prstGeom>
          <a:noFill/>
          <a:ln>
            <a:noFill/>
          </a:ln>
        </p:spPr>
      </p:pic>
      <p:sp>
        <p:nvSpPr>
          <p:cNvPr id="124" name="Google Shape;124;p3"/>
          <p:cNvSpPr/>
          <p:nvPr/>
        </p:nvSpPr>
        <p:spPr>
          <a:xfrm>
            <a:off x="581025" y="4134639"/>
            <a:ext cx="6448425" cy="1454214"/>
          </a:xfrm>
          <a:prstGeom prst="rect">
            <a:avLst/>
          </a:prstGeom>
          <a:noFill/>
          <a:ln>
            <a:noFill/>
          </a:ln>
        </p:spPr>
        <p:txBody>
          <a:bodyPr spcFirstLastPara="1" wrap="square" lIns="68569" tIns="34275" rIns="68569" bIns="34275" anchor="t" anchorCtr="0">
            <a:spAutoFit/>
          </a:bodyPr>
          <a:lstStyle/>
          <a:p>
            <a:pPr>
              <a:buClr>
                <a:srgbClr val="000000"/>
              </a:buClr>
              <a:buSzPts val="2400"/>
            </a:pPr>
            <a:r>
              <a:rPr lang="en-US" dirty="0">
                <a:solidFill>
                  <a:schemeClr val="dk1"/>
                </a:solidFill>
                <a:latin typeface="Calibri"/>
                <a:ea typeface="Calibri"/>
                <a:cs typeface="Calibri"/>
                <a:sym typeface="Calibri"/>
              </a:rPr>
              <a:t>Más de 1.8 </a:t>
            </a:r>
            <a:r>
              <a:rPr lang="en-US" dirty="0" err="1">
                <a:solidFill>
                  <a:schemeClr val="dk1"/>
                </a:solidFill>
                <a:latin typeface="Calibri"/>
                <a:ea typeface="Calibri"/>
                <a:cs typeface="Calibri"/>
                <a:sym typeface="Calibri"/>
              </a:rPr>
              <a:t>billones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referencias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citadas</a:t>
            </a:r>
            <a:r>
              <a:rPr lang="en-US" dirty="0">
                <a:solidFill>
                  <a:schemeClr val="dk1"/>
                </a:solidFill>
                <a:latin typeface="Calibri"/>
                <a:ea typeface="Calibri"/>
                <a:cs typeface="Calibri"/>
                <a:sym typeface="Calibri"/>
              </a:rPr>
              <a:t> que se traduce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a:t>
            </a:r>
            <a:endParaRPr sz="1050" dirty="0">
              <a:solidFill>
                <a:srgbClr val="000000"/>
              </a:solidFill>
              <a:latin typeface="Arial"/>
              <a:ea typeface="Arial"/>
              <a:cs typeface="Arial"/>
              <a:sym typeface="Arial"/>
            </a:endParaRPr>
          </a:p>
          <a:p>
            <a:pPr>
              <a:buClr>
                <a:srgbClr val="000000"/>
              </a:buClr>
              <a:buSzPts val="2400"/>
            </a:pPr>
            <a:endParaRPr dirty="0">
              <a:solidFill>
                <a:schemeClr val="dk1"/>
              </a:solidFill>
              <a:latin typeface="Calibri"/>
              <a:ea typeface="Calibri"/>
              <a:cs typeface="Calibri"/>
              <a:sym typeface="Calibri"/>
            </a:endParaRPr>
          </a:p>
          <a:p>
            <a:pPr>
              <a:buClr>
                <a:schemeClr val="dk1"/>
              </a:buClr>
              <a:buSzPts val="2400"/>
              <a:buFont typeface="Arial"/>
              <a:buChar char="•"/>
            </a:pP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completo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análisis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bibliométrico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histórico</a:t>
            </a:r>
            <a:r>
              <a:rPr lang="en-US" dirty="0">
                <a:solidFill>
                  <a:schemeClr val="dk1"/>
                </a:solidFill>
                <a:latin typeface="Calibri"/>
                <a:ea typeface="Calibri"/>
                <a:cs typeface="Calibri"/>
                <a:sym typeface="Calibri"/>
              </a:rPr>
              <a:t> </a:t>
            </a:r>
            <a:endParaRPr sz="1050" dirty="0">
              <a:solidFill>
                <a:srgbClr val="000000"/>
              </a:solidFill>
              <a:latin typeface="Arial"/>
              <a:ea typeface="Arial"/>
              <a:cs typeface="Arial"/>
              <a:sym typeface="Arial"/>
            </a:endParaRPr>
          </a:p>
          <a:p>
            <a:pPr>
              <a:buClr>
                <a:schemeClr val="dk1"/>
              </a:buClr>
              <a:buSzPts val="2400"/>
              <a:buFont typeface="Arial"/>
              <a:buChar char="•"/>
            </a:pP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perfiles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autor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más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completos</a:t>
            </a:r>
            <a:endParaRPr sz="1050" dirty="0">
              <a:solidFill>
                <a:srgbClr val="000000"/>
              </a:solidFill>
              <a:latin typeface="Arial"/>
              <a:ea typeface="Arial"/>
              <a:cs typeface="Arial"/>
              <a:sym typeface="Arial"/>
            </a:endParaRPr>
          </a:p>
          <a:p>
            <a:pPr>
              <a:buClr>
                <a:schemeClr val="dk1"/>
              </a:buClr>
              <a:buSzPts val="2400"/>
              <a:buFont typeface="Arial"/>
              <a:buChar char="•"/>
            </a:pPr>
            <a:r>
              <a:rPr lang="en-US" dirty="0">
                <a:solidFill>
                  <a:schemeClr val="dk1"/>
                </a:solidFill>
                <a:latin typeface="Calibri"/>
                <a:ea typeface="Calibri"/>
                <a:cs typeface="Calibri"/>
                <a:sym typeface="Calibri"/>
              </a:rPr>
              <a:t> </a:t>
            </a:r>
            <a:r>
              <a:rPr lang="en-US" i="1" dirty="0">
                <a:solidFill>
                  <a:schemeClr val="dk1"/>
                </a:solidFill>
                <a:latin typeface="Calibri"/>
                <a:ea typeface="Calibri"/>
                <a:cs typeface="Calibri"/>
                <a:sym typeface="Calibri"/>
              </a:rPr>
              <a:t>h</a:t>
            </a:r>
            <a:r>
              <a:rPr lang="en-US" dirty="0">
                <a:solidFill>
                  <a:schemeClr val="dk1"/>
                </a:solidFill>
                <a:latin typeface="Calibri"/>
                <a:ea typeface="Calibri"/>
                <a:cs typeface="Calibri"/>
                <a:sym typeface="Calibri"/>
              </a:rPr>
              <a:t>-index </a:t>
            </a:r>
            <a:r>
              <a:rPr lang="en-US" dirty="0" err="1">
                <a:solidFill>
                  <a:schemeClr val="dk1"/>
                </a:solidFill>
                <a:latin typeface="Calibri"/>
                <a:ea typeface="Calibri"/>
                <a:cs typeface="Calibri"/>
                <a:sym typeface="Calibri"/>
              </a:rPr>
              <a:t>mejorado</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autores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publicaron</a:t>
            </a:r>
            <a:r>
              <a:rPr lang="en-US" dirty="0">
                <a:solidFill>
                  <a:schemeClr val="dk1"/>
                </a:solidFill>
                <a:latin typeface="Calibri"/>
                <a:ea typeface="Calibri"/>
                <a:cs typeface="Calibri"/>
                <a:sym typeface="Calibri"/>
              </a:rPr>
              <a:t> antes de 1996 </a:t>
            </a:r>
            <a:endParaRPr sz="1050" dirty="0">
              <a:solidFill>
                <a:srgbClr val="000000"/>
              </a:solidFill>
              <a:latin typeface="Arial"/>
              <a:ea typeface="Arial"/>
              <a:cs typeface="Arial"/>
              <a:sym typeface="Arial"/>
            </a:endParaRPr>
          </a:p>
        </p:txBody>
      </p:sp>
      <p:sp>
        <p:nvSpPr>
          <p:cNvPr id="125" name="Google Shape;125;p3"/>
          <p:cNvSpPr txBox="1"/>
          <p:nvPr/>
        </p:nvSpPr>
        <p:spPr>
          <a:xfrm>
            <a:off x="581025" y="1269118"/>
            <a:ext cx="4414837" cy="462759"/>
          </a:xfrm>
          <a:prstGeom prst="rect">
            <a:avLst/>
          </a:prstGeom>
          <a:noFill/>
          <a:ln>
            <a:noFill/>
          </a:ln>
        </p:spPr>
        <p:txBody>
          <a:bodyPr spcFirstLastPara="1" wrap="square" lIns="68569" tIns="34275" rIns="68569" bIns="34275" anchor="t" anchorCtr="0">
            <a:normAutofit fontScale="85000" lnSpcReduction="20000"/>
          </a:bodyPr>
          <a:lstStyle/>
          <a:p>
            <a:pPr>
              <a:buClr>
                <a:srgbClr val="53565A"/>
              </a:buClr>
              <a:buSzPct val="100000"/>
            </a:pPr>
            <a:r>
              <a:rPr lang="en-US" sz="3525">
                <a:solidFill>
                  <a:srgbClr val="53565A"/>
                </a:solidFill>
                <a:latin typeface="Calibri"/>
                <a:ea typeface="Calibri"/>
                <a:cs typeface="Calibri"/>
                <a:sym typeface="Calibri"/>
              </a:rPr>
              <a:t>¿Qué es SCOPUS?</a:t>
            </a:r>
            <a:endParaRPr sz="1050">
              <a:solidFill>
                <a:srgbClr val="000000"/>
              </a:solidFill>
              <a:latin typeface="Arial"/>
              <a:ea typeface="Arial"/>
              <a:cs typeface="Arial"/>
              <a:sym typeface="Arial"/>
            </a:endParaRPr>
          </a:p>
          <a:p>
            <a:pPr>
              <a:buClr>
                <a:srgbClr val="53565A"/>
              </a:buClr>
              <a:buSzPct val="100000"/>
            </a:pPr>
            <a:endParaRPr sz="3800">
              <a:solidFill>
                <a:srgbClr val="53565A"/>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03BA8F-F283-465B-BCA5-6DFBB33F841A}"/>
              </a:ext>
            </a:extLst>
          </p:cNvPr>
          <p:cNvSpPr>
            <a:spLocks noGrp="1"/>
          </p:cNvSpPr>
          <p:nvPr>
            <p:ph type="body" sz="quarter" idx="13"/>
          </p:nvPr>
        </p:nvSpPr>
        <p:spPr/>
        <p:txBody>
          <a:bodyPr/>
          <a:lstStyle/>
          <a:p>
            <a:r>
              <a:rPr lang="en-US" dirty="0" err="1"/>
              <a:t>Apoyo</a:t>
            </a:r>
            <a:r>
              <a:rPr lang="en-US" dirty="0"/>
              <a:t> a </a:t>
            </a:r>
            <a:r>
              <a:rPr lang="en-US" dirty="0" err="1"/>
              <a:t>Investigadores</a:t>
            </a:r>
            <a:endParaRPr lang="en-US" dirty="0"/>
          </a:p>
        </p:txBody>
      </p:sp>
    </p:spTree>
    <p:extLst>
      <p:ext uri="{BB962C8B-B14F-4D97-AF65-F5344CB8AC3E}">
        <p14:creationId xmlns:p14="http://schemas.microsoft.com/office/powerpoint/2010/main" val="3999847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21CD93C-29C7-4C84-BD15-EB8B567225E6}"/>
              </a:ext>
            </a:extLst>
          </p:cNvPr>
          <p:cNvSpPr txBox="1"/>
          <p:nvPr/>
        </p:nvSpPr>
        <p:spPr>
          <a:xfrm>
            <a:off x="431540" y="987693"/>
            <a:ext cx="8280920" cy="2585323"/>
          </a:xfrm>
          <a:prstGeom prst="rect">
            <a:avLst/>
          </a:prstGeom>
          <a:noFill/>
        </p:spPr>
        <p:txBody>
          <a:bodyPr wrap="square" rtlCol="0">
            <a:spAutoFit/>
          </a:bodyPr>
          <a:lstStyle/>
          <a:p>
            <a:pPr algn="just"/>
            <a:r>
              <a:rPr lang="es-ES" dirty="0"/>
              <a:t>Como investigador, se enfrenta a muchos desafíos. La competencia es global y las fuentes de financiación cambian constantemente. La tecnología está transformando la forma de trabajar en el laboratorio y la forma de colaborar con sus compañeros - que abarcan continentes e incluso disciplinas. Y mientras que usted está tratando de lograr el próximo gran avance científico, la gestión de su carrera se ha convertido en un trabajo a tiempo completo. Scopus le ayudará a tener éxito en este sistema ecológico global de investigación en evolución. Scopus se encuentra presente en el 84% de las mejores universidades.</a:t>
            </a:r>
          </a:p>
        </p:txBody>
      </p:sp>
      <p:grpSp>
        <p:nvGrpSpPr>
          <p:cNvPr id="17" name="Grupo 16">
            <a:extLst>
              <a:ext uri="{FF2B5EF4-FFF2-40B4-BE49-F238E27FC236}">
                <a16:creationId xmlns:a16="http://schemas.microsoft.com/office/drawing/2014/main" id="{D6E54201-D025-4068-866D-C3C777BE04F9}"/>
              </a:ext>
            </a:extLst>
          </p:cNvPr>
          <p:cNvGrpSpPr/>
          <p:nvPr/>
        </p:nvGrpSpPr>
        <p:grpSpPr>
          <a:xfrm>
            <a:off x="1259632" y="3789040"/>
            <a:ext cx="6526726" cy="3079870"/>
            <a:chOff x="1259632" y="3111242"/>
            <a:chExt cx="6526726" cy="3079870"/>
          </a:xfrm>
        </p:grpSpPr>
        <p:pic>
          <p:nvPicPr>
            <p:cNvPr id="6" name="Picture 14">
              <a:extLst>
                <a:ext uri="{FF2B5EF4-FFF2-40B4-BE49-F238E27FC236}">
                  <a16:creationId xmlns:a16="http://schemas.microsoft.com/office/drawing/2014/main" id="{E99D2E66-BBB5-4D45-A1C4-963BFD274DB8}"/>
                </a:ext>
              </a:extLst>
            </p:cNvPr>
            <p:cNvPicPr>
              <a:picLocks noChangeAspect="1"/>
            </p:cNvPicPr>
            <p:nvPr/>
          </p:nvPicPr>
          <p:blipFill rotWithShape="1">
            <a:blip r:embed="rId3">
              <a:extLst>
                <a:ext uri="{28A0092B-C50C-407E-A947-70E740481C1C}">
                  <a14:useLocalDpi xmlns:a14="http://schemas.microsoft.com/office/drawing/2010/main" val="0"/>
                </a:ext>
              </a:extLst>
            </a:blip>
            <a:srcRect t="16042"/>
            <a:stretch/>
          </p:blipFill>
          <p:spPr>
            <a:xfrm>
              <a:off x="1259632" y="3111242"/>
              <a:ext cx="6227392" cy="3079870"/>
            </a:xfrm>
            <a:prstGeom prst="rect">
              <a:avLst/>
            </a:prstGeom>
          </p:spPr>
        </p:pic>
        <p:sp>
          <p:nvSpPr>
            <p:cNvPr id="8" name="Rectangle 18">
              <a:extLst>
                <a:ext uri="{FF2B5EF4-FFF2-40B4-BE49-F238E27FC236}">
                  <a16:creationId xmlns:a16="http://schemas.microsoft.com/office/drawing/2014/main" id="{7FB6D484-FB03-41B5-883E-188A58D5B3C0}"/>
                </a:ext>
              </a:extLst>
            </p:cNvPr>
            <p:cNvSpPr/>
            <p:nvPr/>
          </p:nvSpPr>
          <p:spPr>
            <a:xfrm>
              <a:off x="2433202" y="3111242"/>
              <a:ext cx="1418717" cy="735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19">
              <a:extLst>
                <a:ext uri="{FF2B5EF4-FFF2-40B4-BE49-F238E27FC236}">
                  <a16:creationId xmlns:a16="http://schemas.microsoft.com/office/drawing/2014/main" id="{8FB641CF-8F3A-452C-AF19-7E38FA3A0C47}"/>
                </a:ext>
              </a:extLst>
            </p:cNvPr>
            <p:cNvSpPr/>
            <p:nvPr/>
          </p:nvSpPr>
          <p:spPr>
            <a:xfrm>
              <a:off x="5843990" y="3240176"/>
              <a:ext cx="1418716" cy="6213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20">
              <a:extLst>
                <a:ext uri="{FF2B5EF4-FFF2-40B4-BE49-F238E27FC236}">
                  <a16:creationId xmlns:a16="http://schemas.microsoft.com/office/drawing/2014/main" id="{33882007-95F4-4931-9A5B-5BE45BCB0EC6}"/>
                </a:ext>
              </a:extLst>
            </p:cNvPr>
            <p:cNvSpPr/>
            <p:nvPr/>
          </p:nvSpPr>
          <p:spPr>
            <a:xfrm>
              <a:off x="2416044" y="4478526"/>
              <a:ext cx="1867924" cy="4423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21">
              <a:extLst>
                <a:ext uri="{FF2B5EF4-FFF2-40B4-BE49-F238E27FC236}">
                  <a16:creationId xmlns:a16="http://schemas.microsoft.com/office/drawing/2014/main" id="{B40FD1B0-01BD-4BFF-9C42-CD11305D4560}"/>
                </a:ext>
              </a:extLst>
            </p:cNvPr>
            <p:cNvSpPr/>
            <p:nvPr/>
          </p:nvSpPr>
          <p:spPr>
            <a:xfrm>
              <a:off x="5850490" y="4306914"/>
              <a:ext cx="1412216" cy="6213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22">
              <a:extLst>
                <a:ext uri="{FF2B5EF4-FFF2-40B4-BE49-F238E27FC236}">
                  <a16:creationId xmlns:a16="http://schemas.microsoft.com/office/drawing/2014/main" id="{23951A70-A7AE-4007-A576-6B7F36499CA8}"/>
                </a:ext>
              </a:extLst>
            </p:cNvPr>
            <p:cNvSpPr/>
            <p:nvPr/>
          </p:nvSpPr>
          <p:spPr>
            <a:xfrm flipV="1">
              <a:off x="2433203" y="5506907"/>
              <a:ext cx="1418716" cy="44237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CuadroTexto 3">
              <a:extLst>
                <a:ext uri="{FF2B5EF4-FFF2-40B4-BE49-F238E27FC236}">
                  <a16:creationId xmlns:a16="http://schemas.microsoft.com/office/drawing/2014/main" id="{D8ED326D-A025-4BBB-A41E-7E645660878E}"/>
                </a:ext>
              </a:extLst>
            </p:cNvPr>
            <p:cNvSpPr txBox="1"/>
            <p:nvPr/>
          </p:nvSpPr>
          <p:spPr>
            <a:xfrm>
              <a:off x="2373548" y="3240176"/>
              <a:ext cx="2304256" cy="523220"/>
            </a:xfrm>
            <a:prstGeom prst="rect">
              <a:avLst/>
            </a:prstGeom>
            <a:noFill/>
          </p:spPr>
          <p:txBody>
            <a:bodyPr wrap="square" rtlCol="0">
              <a:spAutoFit/>
            </a:bodyPr>
            <a:lstStyle/>
            <a:p>
              <a:r>
                <a:rPr lang="es-ES" sz="1400" b="1" dirty="0">
                  <a:solidFill>
                    <a:schemeClr val="bg1">
                      <a:lumMod val="50000"/>
                    </a:schemeClr>
                  </a:solidFill>
                  <a:latin typeface="Times New Roman" panose="02020603050405020304" pitchFamily="18" charset="0"/>
                  <a:cs typeface="Times New Roman" panose="02020603050405020304" pitchFamily="18" charset="0"/>
                </a:rPr>
                <a:t>Siga tendencias importantes y emergentes</a:t>
              </a:r>
            </a:p>
          </p:txBody>
        </p:sp>
        <p:sp>
          <p:nvSpPr>
            <p:cNvPr id="13" name="CuadroTexto 12">
              <a:extLst>
                <a:ext uri="{FF2B5EF4-FFF2-40B4-BE49-F238E27FC236}">
                  <a16:creationId xmlns:a16="http://schemas.microsoft.com/office/drawing/2014/main" id="{00EF4ECC-AB4E-45F3-846B-0F265B1EE06A}"/>
                </a:ext>
              </a:extLst>
            </p:cNvPr>
            <p:cNvSpPr txBox="1"/>
            <p:nvPr/>
          </p:nvSpPr>
          <p:spPr>
            <a:xfrm>
              <a:off x="2370502" y="4306914"/>
              <a:ext cx="1994782" cy="523220"/>
            </a:xfrm>
            <a:prstGeom prst="rect">
              <a:avLst/>
            </a:prstGeom>
            <a:noFill/>
          </p:spPr>
          <p:txBody>
            <a:bodyPr wrap="square" rtlCol="0">
              <a:spAutoFit/>
            </a:bodyPr>
            <a:lstStyle/>
            <a:p>
              <a:r>
                <a:rPr lang="es-ES" sz="1400" b="1" dirty="0">
                  <a:solidFill>
                    <a:schemeClr val="bg1">
                      <a:lumMod val="50000"/>
                    </a:schemeClr>
                  </a:solidFill>
                  <a:latin typeface="Times New Roman" panose="02020603050405020304" pitchFamily="18" charset="0"/>
                  <a:cs typeface="Times New Roman" panose="02020603050405020304" pitchFamily="18" charset="0"/>
                </a:rPr>
                <a:t>Descubra nuevos colaboradores</a:t>
              </a:r>
            </a:p>
          </p:txBody>
        </p:sp>
        <p:sp>
          <p:nvSpPr>
            <p:cNvPr id="14" name="CuadroTexto 13">
              <a:extLst>
                <a:ext uri="{FF2B5EF4-FFF2-40B4-BE49-F238E27FC236}">
                  <a16:creationId xmlns:a16="http://schemas.microsoft.com/office/drawing/2014/main" id="{002E76B5-3534-41E4-A7A2-95E161CC95DC}"/>
                </a:ext>
              </a:extLst>
            </p:cNvPr>
            <p:cNvSpPr txBox="1"/>
            <p:nvPr/>
          </p:nvSpPr>
          <p:spPr>
            <a:xfrm>
              <a:off x="2378546" y="5448005"/>
              <a:ext cx="1994782" cy="523220"/>
            </a:xfrm>
            <a:prstGeom prst="rect">
              <a:avLst/>
            </a:prstGeom>
            <a:noFill/>
          </p:spPr>
          <p:txBody>
            <a:bodyPr wrap="square" rtlCol="0">
              <a:spAutoFit/>
            </a:bodyPr>
            <a:lstStyle/>
            <a:p>
              <a:r>
                <a:rPr lang="es-ES" sz="1400" b="1" dirty="0">
                  <a:solidFill>
                    <a:schemeClr val="bg1">
                      <a:lumMod val="50000"/>
                    </a:schemeClr>
                  </a:solidFill>
                  <a:latin typeface="Times New Roman" panose="02020603050405020304" pitchFamily="18" charset="0"/>
                  <a:cs typeface="Times New Roman" panose="02020603050405020304" pitchFamily="18" charset="0"/>
                </a:rPr>
                <a:t>Sea dueño de su reputación</a:t>
              </a:r>
            </a:p>
          </p:txBody>
        </p:sp>
        <p:sp>
          <p:nvSpPr>
            <p:cNvPr id="15" name="CuadroTexto 14">
              <a:extLst>
                <a:ext uri="{FF2B5EF4-FFF2-40B4-BE49-F238E27FC236}">
                  <a16:creationId xmlns:a16="http://schemas.microsoft.com/office/drawing/2014/main" id="{8C72CB94-EABF-4688-ACA3-ABFC3DC44E3A}"/>
                </a:ext>
              </a:extLst>
            </p:cNvPr>
            <p:cNvSpPr txBox="1"/>
            <p:nvPr/>
          </p:nvSpPr>
          <p:spPr>
            <a:xfrm>
              <a:off x="5791576" y="3240176"/>
              <a:ext cx="1994782" cy="523220"/>
            </a:xfrm>
            <a:prstGeom prst="rect">
              <a:avLst/>
            </a:prstGeom>
            <a:noFill/>
          </p:spPr>
          <p:txBody>
            <a:bodyPr wrap="square" rtlCol="0">
              <a:spAutoFit/>
            </a:bodyPr>
            <a:lstStyle/>
            <a:p>
              <a:r>
                <a:rPr lang="es-ES" sz="1400" b="1" dirty="0">
                  <a:solidFill>
                    <a:schemeClr val="bg1">
                      <a:lumMod val="50000"/>
                    </a:schemeClr>
                  </a:solidFill>
                  <a:latin typeface="Times New Roman" panose="02020603050405020304" pitchFamily="18" charset="0"/>
                  <a:cs typeface="Times New Roman" panose="02020603050405020304" pitchFamily="18" charset="0"/>
                </a:rPr>
                <a:t>Haga su investigación más visible</a:t>
              </a:r>
            </a:p>
          </p:txBody>
        </p:sp>
        <p:sp>
          <p:nvSpPr>
            <p:cNvPr id="16" name="CuadroTexto 15">
              <a:extLst>
                <a:ext uri="{FF2B5EF4-FFF2-40B4-BE49-F238E27FC236}">
                  <a16:creationId xmlns:a16="http://schemas.microsoft.com/office/drawing/2014/main" id="{EB964EDF-2AD1-49CB-B1D5-D8063F51EAF0}"/>
                </a:ext>
              </a:extLst>
            </p:cNvPr>
            <p:cNvSpPr txBox="1"/>
            <p:nvPr/>
          </p:nvSpPr>
          <p:spPr>
            <a:xfrm>
              <a:off x="5791576" y="4389567"/>
              <a:ext cx="1994782" cy="523220"/>
            </a:xfrm>
            <a:prstGeom prst="rect">
              <a:avLst/>
            </a:prstGeom>
            <a:noFill/>
          </p:spPr>
          <p:txBody>
            <a:bodyPr wrap="square" rtlCol="0">
              <a:spAutoFit/>
            </a:bodyPr>
            <a:lstStyle/>
            <a:p>
              <a:r>
                <a:rPr lang="es-ES" sz="1400" b="1" dirty="0">
                  <a:solidFill>
                    <a:schemeClr val="bg1">
                      <a:lumMod val="50000"/>
                    </a:schemeClr>
                  </a:solidFill>
                  <a:latin typeface="Times New Roman" panose="02020603050405020304" pitchFamily="18" charset="0"/>
                  <a:cs typeface="Times New Roman" panose="02020603050405020304" pitchFamily="18" charset="0"/>
                </a:rPr>
                <a:t>Analice el panorama de la investigación</a:t>
              </a:r>
            </a:p>
          </p:txBody>
        </p:sp>
      </p:grpSp>
      <p:sp>
        <p:nvSpPr>
          <p:cNvPr id="18" name="Title 15">
            <a:extLst>
              <a:ext uri="{FF2B5EF4-FFF2-40B4-BE49-F238E27FC236}">
                <a16:creationId xmlns:a16="http://schemas.microsoft.com/office/drawing/2014/main" id="{E8DF49CD-57EA-4939-B19C-A1F5137CE324}"/>
              </a:ext>
            </a:extLst>
          </p:cNvPr>
          <p:cNvSpPr>
            <a:spLocks noGrp="1"/>
          </p:cNvSpPr>
          <p:nvPr>
            <p:ph type="title"/>
          </p:nvPr>
        </p:nvSpPr>
        <p:spPr>
          <a:xfrm>
            <a:off x="457199" y="490075"/>
            <a:ext cx="8238319" cy="418645"/>
          </a:xfrm>
        </p:spPr>
        <p:txBody>
          <a:bodyPr/>
          <a:lstStyle/>
          <a:p>
            <a:r>
              <a:rPr lang="es-ES" dirty="0"/>
              <a:t>Scopus ayuda a los investigadores a tener éxito</a:t>
            </a:r>
            <a:endParaRPr lang="en-US" dirty="0"/>
          </a:p>
        </p:txBody>
      </p:sp>
    </p:spTree>
    <p:extLst>
      <p:ext uri="{BB962C8B-B14F-4D97-AF65-F5344CB8AC3E}">
        <p14:creationId xmlns:p14="http://schemas.microsoft.com/office/powerpoint/2010/main" val="268940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03BA8F-F283-465B-BCA5-6DFBB33F841A}"/>
              </a:ext>
            </a:extLst>
          </p:cNvPr>
          <p:cNvSpPr>
            <a:spLocks noGrp="1"/>
          </p:cNvSpPr>
          <p:nvPr>
            <p:ph type="body" sz="quarter" idx="13"/>
          </p:nvPr>
        </p:nvSpPr>
        <p:spPr/>
        <p:txBody>
          <a:bodyPr/>
          <a:lstStyle/>
          <a:p>
            <a:r>
              <a:rPr lang="en-US" dirty="0"/>
              <a:t>Datos de Scopus</a:t>
            </a:r>
          </a:p>
        </p:txBody>
      </p:sp>
    </p:spTree>
    <p:extLst>
      <p:ext uri="{BB962C8B-B14F-4D97-AF65-F5344CB8AC3E}">
        <p14:creationId xmlns:p14="http://schemas.microsoft.com/office/powerpoint/2010/main" val="225753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EDEF51-BF97-443B-BC9C-DA41CEBD7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19" y="352645"/>
            <a:ext cx="9291520" cy="6966318"/>
          </a:xfrm>
          <a:prstGeom prst="rect">
            <a:avLst/>
          </a:prstGeom>
        </p:spPr>
      </p:pic>
      <p:sp>
        <p:nvSpPr>
          <p:cNvPr id="5" name="Title 5"/>
          <p:cNvSpPr txBox="1">
            <a:spLocks/>
          </p:cNvSpPr>
          <p:nvPr/>
        </p:nvSpPr>
        <p:spPr>
          <a:xfrm>
            <a:off x="349250" y="780321"/>
            <a:ext cx="8514275" cy="593559"/>
          </a:xfrm>
          <a:prstGeom prst="rect">
            <a:avLst/>
          </a:prstGeom>
        </p:spPr>
        <p:txBody>
          <a:bodyPr vert="horz" lIns="91440" tIns="45720" rIns="91440" bIns="45720" rtlCol="0" anchor="t">
            <a:noAutofit/>
          </a:bodyPr>
          <a:lstStyle>
            <a:lvl1pPr algn="l" defTabSz="457200" rtl="0" eaLnBrk="1" latinLnBrk="0" hangingPunct="1">
              <a:spcBef>
                <a:spcPct val="0"/>
              </a:spcBef>
              <a:buNone/>
              <a:defRPr sz="2400" b="1" i="0" kern="1200">
                <a:solidFill>
                  <a:schemeClr val="accent1"/>
                </a:solidFill>
                <a:latin typeface="Arial Bold"/>
                <a:ea typeface="+mj-ea"/>
                <a:cs typeface="Arial Bold"/>
              </a:defRPr>
            </a:lvl1pPr>
          </a:lstStyle>
          <a:p>
            <a:r>
              <a:rPr lang="en-US" sz="2000" dirty="0">
                <a:latin typeface="Arial Headings "/>
                <a:cs typeface="Arial Headings "/>
              </a:rPr>
              <a:t>Datos de Scopus: Gold Standard</a:t>
            </a:r>
            <a:endParaRPr lang="en-US" sz="2000" b="0" i="1" dirty="0">
              <a:latin typeface="+mj-lt"/>
            </a:endParaRPr>
          </a:p>
        </p:txBody>
      </p:sp>
      <p:sp>
        <p:nvSpPr>
          <p:cNvPr id="2" name="Rectangle 1">
            <a:extLst>
              <a:ext uri="{FF2B5EF4-FFF2-40B4-BE49-F238E27FC236}">
                <a16:creationId xmlns:a16="http://schemas.microsoft.com/office/drawing/2014/main" id="{19CF1036-D50A-AC4C-B4FD-5132AC8CA1C5}"/>
              </a:ext>
            </a:extLst>
          </p:cNvPr>
          <p:cNvSpPr/>
          <p:nvPr/>
        </p:nvSpPr>
        <p:spPr>
          <a:xfrm>
            <a:off x="205317" y="1667933"/>
            <a:ext cx="2876550" cy="3996267"/>
          </a:xfrm>
          <a:prstGeom prst="rect">
            <a:avLst/>
          </a:prstGeom>
          <a:solidFill>
            <a:schemeClr val="bg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0225199-447F-2140-BFC6-400D25251E5A}"/>
              </a:ext>
            </a:extLst>
          </p:cNvPr>
          <p:cNvSpPr txBox="1"/>
          <p:nvPr/>
        </p:nvSpPr>
        <p:spPr>
          <a:xfrm>
            <a:off x="347134" y="1896533"/>
            <a:ext cx="2548466" cy="3200876"/>
          </a:xfrm>
          <a:prstGeom prst="rect">
            <a:avLst/>
          </a:prstGeom>
          <a:noFill/>
        </p:spPr>
        <p:txBody>
          <a:bodyPr wrap="square" rtlCol="0">
            <a:spAutoFit/>
          </a:bodyPr>
          <a:lstStyle/>
          <a:p>
            <a:pPr>
              <a:spcBef>
                <a:spcPts val="300"/>
              </a:spcBef>
              <a:spcAft>
                <a:spcPts val="300"/>
              </a:spcAft>
            </a:pPr>
            <a:r>
              <a:rPr lang="en-US" i="1" dirty="0">
                <a:solidFill>
                  <a:schemeClr val="tx2"/>
                </a:solidFill>
              </a:rPr>
              <a:t>El</a:t>
            </a:r>
            <a:r>
              <a:rPr lang="en-US" dirty="0"/>
              <a:t> </a:t>
            </a:r>
            <a:r>
              <a:rPr lang="en-US" b="1" dirty="0">
                <a:solidFill>
                  <a:schemeClr val="tx2"/>
                </a:solidFill>
              </a:rPr>
              <a:t>Gold Standard</a:t>
            </a:r>
          </a:p>
          <a:p>
            <a:pPr>
              <a:spcBef>
                <a:spcPts val="300"/>
              </a:spcBef>
              <a:spcAft>
                <a:spcPts val="300"/>
              </a:spcAft>
            </a:pPr>
            <a:r>
              <a:rPr lang="en-US" sz="1200" b="1" dirty="0"/>
              <a:t>Scopus </a:t>
            </a:r>
            <a:r>
              <a:rPr lang="en-US" sz="1200" dirty="0" err="1"/>
              <a:t>es</a:t>
            </a:r>
            <a:r>
              <a:rPr lang="en-US" sz="1200" dirty="0"/>
              <a:t> </a:t>
            </a:r>
            <a:r>
              <a:rPr lang="en-US" sz="1200" dirty="0" err="1"/>
              <a:t>seleccionado</a:t>
            </a:r>
            <a:r>
              <a:rPr lang="en-US" sz="1200" dirty="0"/>
              <a:t> </a:t>
            </a:r>
            <a:r>
              <a:rPr lang="en-US" sz="1200" dirty="0" err="1"/>
              <a:t>por</a:t>
            </a:r>
            <a:r>
              <a:rPr lang="en-US" sz="1200" dirty="0"/>
              <a:t> </a:t>
            </a:r>
            <a:r>
              <a:rPr lang="en-US" sz="1200" dirty="0" err="1"/>
              <a:t>su</a:t>
            </a:r>
            <a:r>
              <a:rPr lang="en-US" sz="1200" dirty="0"/>
              <a:t> </a:t>
            </a:r>
            <a:r>
              <a:rPr lang="en-US" sz="1200" dirty="0" err="1"/>
              <a:t>excelencia</a:t>
            </a:r>
            <a:r>
              <a:rPr lang="en-US" sz="1200" dirty="0"/>
              <a:t> </a:t>
            </a:r>
            <a:r>
              <a:rPr lang="en-US" sz="1200" dirty="0" err="1"/>
              <a:t>por</a:t>
            </a:r>
            <a:r>
              <a:rPr lang="en-US" sz="1200" dirty="0"/>
              <a:t>:</a:t>
            </a:r>
            <a:br>
              <a:rPr lang="en-US" sz="1200" dirty="0"/>
            </a:br>
            <a:r>
              <a:rPr lang="en-US" sz="2800" dirty="0">
                <a:solidFill>
                  <a:schemeClr val="accent1"/>
                </a:solidFill>
              </a:rPr>
              <a:t>4,500</a:t>
            </a:r>
          </a:p>
          <a:p>
            <a:pPr>
              <a:spcBef>
                <a:spcPts val="300"/>
              </a:spcBef>
              <a:spcAft>
                <a:spcPts val="300"/>
              </a:spcAft>
            </a:pPr>
            <a:r>
              <a:rPr lang="en-US" sz="1200" dirty="0" err="1"/>
              <a:t>Universidades</a:t>
            </a:r>
            <a:br>
              <a:rPr lang="en-US" sz="1200" dirty="0"/>
            </a:br>
            <a:r>
              <a:rPr lang="en-US" sz="2800" dirty="0">
                <a:solidFill>
                  <a:schemeClr val="accent1"/>
                </a:solidFill>
              </a:rPr>
              <a:t>150</a:t>
            </a:r>
          </a:p>
          <a:p>
            <a:pPr>
              <a:spcBef>
                <a:spcPts val="300"/>
              </a:spcBef>
              <a:spcAft>
                <a:spcPts val="300"/>
              </a:spcAft>
            </a:pPr>
            <a:r>
              <a:rPr lang="en-US" sz="1200" dirty="0" err="1"/>
              <a:t>Organizaciones</a:t>
            </a:r>
            <a:r>
              <a:rPr lang="en-US" sz="1200" dirty="0"/>
              <a:t> </a:t>
            </a:r>
            <a:r>
              <a:rPr lang="en-US" sz="1200" dirty="0" err="1"/>
              <a:t>líderes</a:t>
            </a:r>
            <a:r>
              <a:rPr lang="en-US" sz="1200" dirty="0"/>
              <a:t> </a:t>
            </a:r>
            <a:r>
              <a:rPr lang="en-US" sz="1200" dirty="0" err="1"/>
              <a:t>en</a:t>
            </a:r>
            <a:r>
              <a:rPr lang="en-US" sz="1200" dirty="0"/>
              <a:t> </a:t>
            </a:r>
            <a:r>
              <a:rPr lang="en-US" sz="1200" dirty="0" err="1"/>
              <a:t>investigación</a:t>
            </a:r>
            <a:endParaRPr lang="en-US" sz="1200" dirty="0"/>
          </a:p>
          <a:p>
            <a:pPr>
              <a:spcBef>
                <a:spcPts val="300"/>
              </a:spcBef>
              <a:spcAft>
                <a:spcPts val="300"/>
              </a:spcAft>
            </a:pPr>
            <a:r>
              <a:rPr lang="es-ES" sz="1200" dirty="0"/>
              <a:t>Quienes continúan eligiendo Scopus para fines de evaluación y evaluación de investigación sobre cualquier otro competidor</a:t>
            </a:r>
            <a:endParaRPr lang="en-US" sz="1200" dirty="0"/>
          </a:p>
        </p:txBody>
      </p:sp>
    </p:spTree>
    <p:extLst>
      <p:ext uri="{BB962C8B-B14F-4D97-AF65-F5344CB8AC3E}">
        <p14:creationId xmlns:p14="http://schemas.microsoft.com/office/powerpoint/2010/main" val="133233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39" y="721717"/>
            <a:ext cx="8555026" cy="418645"/>
          </a:xfrm>
        </p:spPr>
        <p:txBody>
          <a:bodyPr/>
          <a:lstStyle/>
          <a:p>
            <a:br>
              <a:rPr lang="en-US" sz="2000" dirty="0"/>
            </a:br>
            <a:r>
              <a:rPr lang="en-US" sz="2000" dirty="0"/>
              <a:t>Scopus is the Gold Standard: </a:t>
            </a:r>
            <a:br>
              <a:rPr lang="en-US" sz="2000" dirty="0"/>
            </a:br>
            <a:r>
              <a:rPr lang="en-US" sz="1400" b="0" i="1" dirty="0">
                <a:latin typeface="+mj-lt"/>
              </a:rPr>
              <a:t>Evaluation, ranking, reporting, landscape analysis and other strategic efforts</a:t>
            </a:r>
          </a:p>
        </p:txBody>
      </p:sp>
      <p:sp>
        <p:nvSpPr>
          <p:cNvPr id="3" name="AutoShape 2506"/>
          <p:cNvSpPr>
            <a:spLocks noChangeAspect="1" noChangeArrowheads="1" noTextEdit="1"/>
          </p:cNvSpPr>
          <p:nvPr/>
        </p:nvSpPr>
        <p:spPr bwMode="auto">
          <a:xfrm>
            <a:off x="179389" y="1862534"/>
            <a:ext cx="8785225" cy="5022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solidFill>
                <a:srgbClr val="53565A"/>
              </a:solidFill>
            </a:endParaRPr>
          </a:p>
        </p:txBody>
      </p:sp>
      <p:pic>
        <p:nvPicPr>
          <p:cNvPr id="1205" name="Picture 120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178" y="6258489"/>
            <a:ext cx="832766" cy="407425"/>
          </a:xfrm>
          <a:prstGeom prst="rect">
            <a:avLst/>
          </a:prstGeom>
        </p:spPr>
      </p:pic>
      <p:pic>
        <p:nvPicPr>
          <p:cNvPr id="1206" name="Picture 2" descr="http://www.uzh.ch/about/portrait/rankings/news/qsranking2014/world-university-ranking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4436" y="6254349"/>
            <a:ext cx="1340726" cy="386164"/>
          </a:xfrm>
          <a:prstGeom prst="rect">
            <a:avLst/>
          </a:prstGeom>
          <a:noFill/>
          <a:extLst>
            <a:ext uri="{909E8E84-426E-40dd-AFC4-6F175D3DCCD1}">
              <a14:hiddenFill xmlns:a14="http://schemas.microsoft.com/office/drawing/2010/main" xmlns="">
                <a:solidFill>
                  <a:srgbClr val="FFFFFF"/>
                </a:solidFill>
              </a14:hiddenFill>
            </a:ext>
          </a:extLst>
        </p:spPr>
      </p:pic>
      <p:pic>
        <p:nvPicPr>
          <p:cNvPr id="1207" name="Picture 4" descr="http://www.usnews.com/cmsmedia/5e/14/3fed9d274839b5bfe1f2bcba2d09/141027-ar-badge-large-desig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2544" y="6254909"/>
            <a:ext cx="537570" cy="479678"/>
          </a:xfrm>
          <a:prstGeom prst="rect">
            <a:avLst/>
          </a:prstGeom>
          <a:noFill/>
          <a:extLst>
            <a:ext uri="{909E8E84-426E-40dd-AFC4-6F175D3DCCD1}">
              <a14:hiddenFill xmlns:a14="http://schemas.microsoft.com/office/drawing/2010/main" xmlns="">
                <a:solidFill>
                  <a:srgbClr val="FFFFFF"/>
                </a:solidFill>
              </a14:hiddenFill>
            </a:ext>
          </a:extLst>
        </p:spPr>
      </p:pic>
      <p:pic>
        <p:nvPicPr>
          <p:cNvPr id="1208" name="Picture 1207" descr="https://press.esmt.org/sites/default/files/styles/full_width/public/ft-mba-2014.png?itok=V08ln9m_"/>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76623"/>
          <a:stretch/>
        </p:blipFill>
        <p:spPr bwMode="auto">
          <a:xfrm>
            <a:off x="4106264" y="6258752"/>
            <a:ext cx="389241" cy="485242"/>
          </a:xfrm>
          <a:prstGeom prst="rect">
            <a:avLst/>
          </a:prstGeom>
          <a:noFill/>
          <a:extLst>
            <a:ext uri="{909E8E84-426E-40dd-AFC4-6F175D3DCCD1}">
              <a14:hiddenFill xmlns:a14="http://schemas.microsoft.com/office/drawing/2010/main" xmlns="">
                <a:solidFill>
                  <a:srgbClr val="FFFFFF"/>
                </a:solidFill>
              </a14:hiddenFill>
            </a:ext>
          </a:extLst>
        </p:spPr>
      </p:pic>
      <p:pic>
        <p:nvPicPr>
          <p:cNvPr id="1216" name="Picture 14" descr="http://upload.wikimedia.org/wikipedia/en/d/da/Sjtu-logo-standard-r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4106" y="6267219"/>
            <a:ext cx="454179" cy="45417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a:extLst>
              <a:ext uri="{FF2B5EF4-FFF2-40B4-BE49-F238E27FC236}">
                <a16:creationId xmlns:a16="http://schemas.microsoft.com/office/drawing/2014/main" id="{F9F5F569-2ADD-2047-BC75-FDE5F1AF9A08}"/>
              </a:ext>
            </a:extLst>
          </p:cNvPr>
          <p:cNvSpPr txBox="1"/>
          <p:nvPr/>
        </p:nvSpPr>
        <p:spPr>
          <a:xfrm>
            <a:off x="467219" y="6160007"/>
            <a:ext cx="1084191" cy="338554"/>
          </a:xfrm>
          <a:prstGeom prst="rect">
            <a:avLst/>
          </a:prstGeom>
          <a:noFill/>
        </p:spPr>
        <p:txBody>
          <a:bodyPr wrap="none" lIns="0" rtlCol="0">
            <a:spAutoFit/>
          </a:bodyPr>
          <a:lstStyle/>
          <a:p>
            <a:pPr algn="ctr"/>
            <a:r>
              <a:rPr lang="en-US" sz="1600" b="1" dirty="0">
                <a:solidFill>
                  <a:srgbClr val="FF8200"/>
                </a:solidFill>
              </a:rPr>
              <a:t>Rankings: </a:t>
            </a:r>
          </a:p>
        </p:txBody>
      </p:sp>
      <p:grpSp>
        <p:nvGrpSpPr>
          <p:cNvPr id="14" name="Group 13">
            <a:extLst>
              <a:ext uri="{FF2B5EF4-FFF2-40B4-BE49-F238E27FC236}">
                <a16:creationId xmlns:a16="http://schemas.microsoft.com/office/drawing/2014/main" id="{C2674D52-57DA-9C4A-92FB-6C5DE1A54448}"/>
              </a:ext>
            </a:extLst>
          </p:cNvPr>
          <p:cNvGrpSpPr/>
          <p:nvPr/>
        </p:nvGrpSpPr>
        <p:grpSpPr>
          <a:xfrm>
            <a:off x="133604" y="417027"/>
            <a:ext cx="8997696" cy="6748272"/>
            <a:chOff x="133604" y="417027"/>
            <a:chExt cx="8997696" cy="6748272"/>
          </a:xfrm>
        </p:grpSpPr>
        <p:pic>
          <p:nvPicPr>
            <p:cNvPr id="12" name="Picture 11">
              <a:extLst>
                <a:ext uri="{FF2B5EF4-FFF2-40B4-BE49-F238E27FC236}">
                  <a16:creationId xmlns:a16="http://schemas.microsoft.com/office/drawing/2014/main" id="{5B213E91-2F5E-F14C-AD3F-95D8471A96E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3604" y="417027"/>
              <a:ext cx="8997696" cy="6748272"/>
            </a:xfrm>
            <a:prstGeom prst="rect">
              <a:avLst/>
            </a:prstGeom>
          </p:spPr>
        </p:pic>
        <p:sp>
          <p:nvSpPr>
            <p:cNvPr id="13" name="TextBox 12">
              <a:extLst>
                <a:ext uri="{FF2B5EF4-FFF2-40B4-BE49-F238E27FC236}">
                  <a16:creationId xmlns:a16="http://schemas.microsoft.com/office/drawing/2014/main" id="{DB066A53-0FA2-094D-AE59-485474D58917}"/>
                </a:ext>
              </a:extLst>
            </p:cNvPr>
            <p:cNvSpPr txBox="1"/>
            <p:nvPr/>
          </p:nvSpPr>
          <p:spPr>
            <a:xfrm>
              <a:off x="1960866" y="1600924"/>
              <a:ext cx="837089" cy="261610"/>
            </a:xfrm>
            <a:prstGeom prst="rect">
              <a:avLst/>
            </a:prstGeom>
            <a:noFill/>
          </p:spPr>
          <p:txBody>
            <a:bodyPr wrap="none" rtlCol="0">
              <a:spAutoFit/>
            </a:bodyPr>
            <a:lstStyle/>
            <a:p>
              <a:r>
                <a:rPr lang="en-US" sz="1100" dirty="0"/>
                <a:t>Reach NC</a:t>
              </a:r>
            </a:p>
          </p:txBody>
        </p:sp>
        <p:sp>
          <p:nvSpPr>
            <p:cNvPr id="19" name="TextBox 18">
              <a:extLst>
                <a:ext uri="{FF2B5EF4-FFF2-40B4-BE49-F238E27FC236}">
                  <a16:creationId xmlns:a16="http://schemas.microsoft.com/office/drawing/2014/main" id="{5490A767-E7FF-944C-8E6C-6B5BDB836152}"/>
                </a:ext>
              </a:extLst>
            </p:cNvPr>
            <p:cNvSpPr txBox="1"/>
            <p:nvPr/>
          </p:nvSpPr>
          <p:spPr>
            <a:xfrm>
              <a:off x="1960866" y="2570188"/>
              <a:ext cx="1047082" cy="261610"/>
            </a:xfrm>
            <a:prstGeom prst="rect">
              <a:avLst/>
            </a:prstGeom>
            <a:noFill/>
          </p:spPr>
          <p:txBody>
            <a:bodyPr wrap="none" rtlCol="0">
              <a:spAutoFit/>
            </a:bodyPr>
            <a:lstStyle/>
            <a:p>
              <a:r>
                <a:rPr lang="en-US" sz="1100" dirty="0"/>
                <a:t>MD Anderson</a:t>
              </a:r>
            </a:p>
          </p:txBody>
        </p:sp>
        <p:sp>
          <p:nvSpPr>
            <p:cNvPr id="21" name="TextBox 20">
              <a:extLst>
                <a:ext uri="{FF2B5EF4-FFF2-40B4-BE49-F238E27FC236}">
                  <a16:creationId xmlns:a16="http://schemas.microsoft.com/office/drawing/2014/main" id="{346F66B4-783A-FD49-AD50-D88B56B7C7E7}"/>
                </a:ext>
              </a:extLst>
            </p:cNvPr>
            <p:cNvSpPr txBox="1"/>
            <p:nvPr/>
          </p:nvSpPr>
          <p:spPr>
            <a:xfrm>
              <a:off x="501001" y="2593130"/>
              <a:ext cx="1016625" cy="769441"/>
            </a:xfrm>
            <a:prstGeom prst="rect">
              <a:avLst/>
            </a:prstGeom>
            <a:noFill/>
          </p:spPr>
          <p:txBody>
            <a:bodyPr wrap="none" rtlCol="0">
              <a:spAutoFit/>
            </a:bodyPr>
            <a:lstStyle/>
            <a:p>
              <a:r>
                <a:rPr lang="en-US" sz="1100" dirty="0"/>
                <a:t>New Jersey</a:t>
              </a:r>
              <a:br>
                <a:rPr lang="en-US" sz="1100" dirty="0"/>
              </a:br>
              <a:r>
                <a:rPr lang="en-US" sz="1100" dirty="0"/>
                <a:t>Economic</a:t>
              </a:r>
              <a:br>
                <a:rPr lang="en-US" sz="1100" dirty="0"/>
              </a:br>
              <a:r>
                <a:rPr lang="en-US" sz="1100" dirty="0"/>
                <a:t>Development</a:t>
              </a:r>
              <a:br>
                <a:rPr lang="en-US" sz="1100" dirty="0"/>
              </a:br>
              <a:r>
                <a:rPr lang="en-US" sz="1100" dirty="0"/>
                <a:t>Authority</a:t>
              </a:r>
            </a:p>
          </p:txBody>
        </p:sp>
        <p:sp>
          <p:nvSpPr>
            <p:cNvPr id="22" name="TextBox 21">
              <a:extLst>
                <a:ext uri="{FF2B5EF4-FFF2-40B4-BE49-F238E27FC236}">
                  <a16:creationId xmlns:a16="http://schemas.microsoft.com/office/drawing/2014/main" id="{544C14C3-AF28-C74B-A7C9-0439182C0D15}"/>
                </a:ext>
              </a:extLst>
            </p:cNvPr>
            <p:cNvSpPr txBox="1"/>
            <p:nvPr/>
          </p:nvSpPr>
          <p:spPr>
            <a:xfrm>
              <a:off x="501001" y="3370370"/>
              <a:ext cx="891591" cy="600164"/>
            </a:xfrm>
            <a:prstGeom prst="rect">
              <a:avLst/>
            </a:prstGeom>
            <a:noFill/>
          </p:spPr>
          <p:txBody>
            <a:bodyPr wrap="none" rtlCol="0">
              <a:spAutoFit/>
            </a:bodyPr>
            <a:lstStyle/>
            <a:p>
              <a:r>
                <a:rPr lang="en-US" sz="1100" dirty="0"/>
                <a:t>National</a:t>
              </a:r>
              <a:br>
                <a:rPr lang="en-US" sz="1100" dirty="0"/>
              </a:br>
              <a:r>
                <a:rPr lang="en-US" sz="1100" dirty="0"/>
                <a:t>Science</a:t>
              </a:r>
              <a:br>
                <a:rPr lang="en-US" sz="1100" dirty="0"/>
              </a:br>
              <a:r>
                <a:rPr lang="en-US" sz="1100" dirty="0"/>
                <a:t>Foundation</a:t>
              </a:r>
            </a:p>
          </p:txBody>
        </p:sp>
        <p:sp>
          <p:nvSpPr>
            <p:cNvPr id="23" name="TextBox 22">
              <a:extLst>
                <a:ext uri="{FF2B5EF4-FFF2-40B4-BE49-F238E27FC236}">
                  <a16:creationId xmlns:a16="http://schemas.microsoft.com/office/drawing/2014/main" id="{CA042C22-8E99-AC47-B661-2768FDD732A8}"/>
                </a:ext>
              </a:extLst>
            </p:cNvPr>
            <p:cNvSpPr txBox="1"/>
            <p:nvPr/>
          </p:nvSpPr>
          <p:spPr>
            <a:xfrm>
              <a:off x="2156065" y="3882434"/>
              <a:ext cx="1058303" cy="261610"/>
            </a:xfrm>
            <a:prstGeom prst="rect">
              <a:avLst/>
            </a:prstGeom>
            <a:noFill/>
          </p:spPr>
          <p:txBody>
            <a:bodyPr wrap="none" rtlCol="0">
              <a:spAutoFit/>
            </a:bodyPr>
            <a:lstStyle/>
            <a:p>
              <a:r>
                <a:rPr lang="en-US" sz="1100" dirty="0"/>
                <a:t>CAPES Brazil</a:t>
              </a:r>
            </a:p>
          </p:txBody>
        </p:sp>
        <p:sp>
          <p:nvSpPr>
            <p:cNvPr id="24" name="TextBox 23">
              <a:extLst>
                <a:ext uri="{FF2B5EF4-FFF2-40B4-BE49-F238E27FC236}">
                  <a16:creationId xmlns:a16="http://schemas.microsoft.com/office/drawing/2014/main" id="{79C26054-0F3F-B148-9AF8-82339A09F8CC}"/>
                </a:ext>
              </a:extLst>
            </p:cNvPr>
            <p:cNvSpPr txBox="1"/>
            <p:nvPr/>
          </p:nvSpPr>
          <p:spPr>
            <a:xfrm>
              <a:off x="501001" y="5446058"/>
              <a:ext cx="962123" cy="600164"/>
            </a:xfrm>
            <a:prstGeom prst="rect">
              <a:avLst/>
            </a:prstGeom>
            <a:noFill/>
          </p:spPr>
          <p:txBody>
            <a:bodyPr wrap="none" rtlCol="0">
              <a:spAutoFit/>
            </a:bodyPr>
            <a:lstStyle/>
            <a:p>
              <a:r>
                <a:rPr lang="en-US" sz="1100" dirty="0"/>
                <a:t>European</a:t>
              </a:r>
              <a:br>
                <a:rPr lang="en-US" sz="1100" dirty="0"/>
              </a:br>
              <a:r>
                <a:rPr lang="en-US" sz="1100" dirty="0"/>
                <a:t>Commission</a:t>
              </a:r>
              <a:br>
                <a:rPr lang="en-US" sz="1100" dirty="0"/>
              </a:br>
              <a:r>
                <a:rPr lang="en-US" sz="1100" dirty="0"/>
                <a:t>&amp; ERC</a:t>
              </a:r>
            </a:p>
          </p:txBody>
        </p:sp>
        <p:sp>
          <p:nvSpPr>
            <p:cNvPr id="25" name="TextBox 24">
              <a:extLst>
                <a:ext uri="{FF2B5EF4-FFF2-40B4-BE49-F238E27FC236}">
                  <a16:creationId xmlns:a16="http://schemas.microsoft.com/office/drawing/2014/main" id="{F7DDAE9B-4AE3-AF4C-AE98-3C41DDD9FE3B}"/>
                </a:ext>
              </a:extLst>
            </p:cNvPr>
            <p:cNvSpPr txBox="1"/>
            <p:nvPr/>
          </p:nvSpPr>
          <p:spPr>
            <a:xfrm>
              <a:off x="1717153" y="5062010"/>
              <a:ext cx="1024639" cy="261610"/>
            </a:xfrm>
            <a:prstGeom prst="rect">
              <a:avLst/>
            </a:prstGeom>
            <a:noFill/>
          </p:spPr>
          <p:txBody>
            <a:bodyPr wrap="none" rtlCol="0">
              <a:spAutoFit/>
            </a:bodyPr>
            <a:lstStyle/>
            <a:p>
              <a:r>
                <a:rPr lang="en-US" sz="1100" dirty="0"/>
                <a:t>FCT Portugal</a:t>
              </a:r>
            </a:p>
          </p:txBody>
        </p:sp>
        <p:sp>
          <p:nvSpPr>
            <p:cNvPr id="26" name="TextBox 25">
              <a:extLst>
                <a:ext uri="{FF2B5EF4-FFF2-40B4-BE49-F238E27FC236}">
                  <a16:creationId xmlns:a16="http://schemas.microsoft.com/office/drawing/2014/main" id="{04DBD7E7-7FF7-3E46-829F-4772E65ABD28}"/>
                </a:ext>
              </a:extLst>
            </p:cNvPr>
            <p:cNvSpPr txBox="1"/>
            <p:nvPr/>
          </p:nvSpPr>
          <p:spPr>
            <a:xfrm>
              <a:off x="1717153" y="5418626"/>
              <a:ext cx="978153" cy="261610"/>
            </a:xfrm>
            <a:prstGeom prst="rect">
              <a:avLst/>
            </a:prstGeom>
            <a:noFill/>
          </p:spPr>
          <p:txBody>
            <a:bodyPr wrap="none" rtlCol="0">
              <a:spAutoFit/>
            </a:bodyPr>
            <a:lstStyle/>
            <a:p>
              <a:r>
                <a:rPr lang="en-US" sz="1100" dirty="0"/>
                <a:t>Italy ANVUR</a:t>
              </a:r>
            </a:p>
          </p:txBody>
        </p:sp>
        <p:sp>
          <p:nvSpPr>
            <p:cNvPr id="27" name="TextBox 26">
              <a:extLst>
                <a:ext uri="{FF2B5EF4-FFF2-40B4-BE49-F238E27FC236}">
                  <a16:creationId xmlns:a16="http://schemas.microsoft.com/office/drawing/2014/main" id="{53E62A1B-260C-CE4E-ABCA-9BFFA1CC0544}"/>
                </a:ext>
              </a:extLst>
            </p:cNvPr>
            <p:cNvSpPr txBox="1"/>
            <p:nvPr/>
          </p:nvSpPr>
          <p:spPr>
            <a:xfrm>
              <a:off x="1717153" y="5692946"/>
              <a:ext cx="805029" cy="430887"/>
            </a:xfrm>
            <a:prstGeom prst="rect">
              <a:avLst/>
            </a:prstGeom>
            <a:noFill/>
          </p:spPr>
          <p:txBody>
            <a:bodyPr wrap="none" rtlCol="0">
              <a:spAutoFit/>
            </a:bodyPr>
            <a:lstStyle/>
            <a:p>
              <a:r>
                <a:rPr lang="en-US" sz="1100" dirty="0"/>
                <a:t>Kiel</a:t>
              </a:r>
            </a:p>
            <a:p>
              <a:r>
                <a:rPr lang="en-US" sz="1100" dirty="0"/>
                <a:t>University</a:t>
              </a:r>
            </a:p>
          </p:txBody>
        </p:sp>
        <p:sp>
          <p:nvSpPr>
            <p:cNvPr id="28" name="TextBox 27">
              <a:extLst>
                <a:ext uri="{FF2B5EF4-FFF2-40B4-BE49-F238E27FC236}">
                  <a16:creationId xmlns:a16="http://schemas.microsoft.com/office/drawing/2014/main" id="{920CFB1B-E723-5448-A990-B72B71A484C2}"/>
                </a:ext>
              </a:extLst>
            </p:cNvPr>
            <p:cNvSpPr txBox="1"/>
            <p:nvPr/>
          </p:nvSpPr>
          <p:spPr>
            <a:xfrm>
              <a:off x="2933305" y="5062010"/>
              <a:ext cx="883575" cy="261610"/>
            </a:xfrm>
            <a:prstGeom prst="rect">
              <a:avLst/>
            </a:prstGeom>
            <a:noFill/>
          </p:spPr>
          <p:txBody>
            <a:bodyPr wrap="none" rtlCol="0">
              <a:spAutoFit/>
            </a:bodyPr>
            <a:lstStyle/>
            <a:p>
              <a:r>
                <a:rPr lang="en-US" sz="1100" dirty="0"/>
                <a:t>Danish BFI</a:t>
              </a:r>
            </a:p>
          </p:txBody>
        </p:sp>
        <p:sp>
          <p:nvSpPr>
            <p:cNvPr id="29" name="TextBox 28">
              <a:extLst>
                <a:ext uri="{FF2B5EF4-FFF2-40B4-BE49-F238E27FC236}">
                  <a16:creationId xmlns:a16="http://schemas.microsoft.com/office/drawing/2014/main" id="{BC878E59-BCB8-D44A-AD87-82B8B8DD0620}"/>
                </a:ext>
              </a:extLst>
            </p:cNvPr>
            <p:cNvSpPr txBox="1"/>
            <p:nvPr/>
          </p:nvSpPr>
          <p:spPr>
            <a:xfrm>
              <a:off x="2933305" y="5409482"/>
              <a:ext cx="1035861" cy="261610"/>
            </a:xfrm>
            <a:prstGeom prst="rect">
              <a:avLst/>
            </a:prstGeom>
            <a:noFill/>
          </p:spPr>
          <p:txBody>
            <a:bodyPr wrap="none" rtlCol="0">
              <a:spAutoFit/>
            </a:bodyPr>
            <a:lstStyle/>
            <a:p>
              <a:r>
                <a:rPr lang="en-US" sz="1100" dirty="0"/>
                <a:t>Germany IFQ</a:t>
              </a:r>
            </a:p>
          </p:txBody>
        </p:sp>
        <p:sp>
          <p:nvSpPr>
            <p:cNvPr id="30" name="TextBox 29">
              <a:extLst>
                <a:ext uri="{FF2B5EF4-FFF2-40B4-BE49-F238E27FC236}">
                  <a16:creationId xmlns:a16="http://schemas.microsoft.com/office/drawing/2014/main" id="{3EFAD073-FFFF-224F-8B4B-F59A75D127BD}"/>
                </a:ext>
              </a:extLst>
            </p:cNvPr>
            <p:cNvSpPr txBox="1"/>
            <p:nvPr/>
          </p:nvSpPr>
          <p:spPr>
            <a:xfrm>
              <a:off x="4277473" y="5043722"/>
              <a:ext cx="958917" cy="430887"/>
            </a:xfrm>
            <a:prstGeom prst="rect">
              <a:avLst/>
            </a:prstGeom>
            <a:noFill/>
          </p:spPr>
          <p:txBody>
            <a:bodyPr wrap="none" rtlCol="0">
              <a:spAutoFit/>
            </a:bodyPr>
            <a:lstStyle/>
            <a:p>
              <a:r>
                <a:rPr lang="en-US" sz="1100" dirty="0"/>
                <a:t>Nigerian</a:t>
              </a:r>
              <a:br>
                <a:rPr lang="en-US" sz="1100" dirty="0"/>
              </a:br>
              <a:r>
                <a:rPr lang="en-US" sz="1100" dirty="0"/>
                <a:t>Government</a:t>
              </a:r>
            </a:p>
          </p:txBody>
        </p:sp>
        <p:sp>
          <p:nvSpPr>
            <p:cNvPr id="31" name="TextBox 30">
              <a:extLst>
                <a:ext uri="{FF2B5EF4-FFF2-40B4-BE49-F238E27FC236}">
                  <a16:creationId xmlns:a16="http://schemas.microsoft.com/office/drawing/2014/main" id="{7F7BB94B-F69A-0F42-9F26-A5ED636409D0}"/>
                </a:ext>
              </a:extLst>
            </p:cNvPr>
            <p:cNvSpPr txBox="1"/>
            <p:nvPr/>
          </p:nvSpPr>
          <p:spPr>
            <a:xfrm>
              <a:off x="5393041" y="5043722"/>
              <a:ext cx="805029" cy="430887"/>
            </a:xfrm>
            <a:prstGeom prst="rect">
              <a:avLst/>
            </a:prstGeom>
            <a:noFill/>
          </p:spPr>
          <p:txBody>
            <a:bodyPr wrap="none" rtlCol="0">
              <a:spAutoFit/>
            </a:bodyPr>
            <a:lstStyle/>
            <a:p>
              <a:r>
                <a:rPr lang="en-US" sz="1100" dirty="0" err="1"/>
                <a:t>Gazi</a:t>
              </a:r>
              <a:br>
                <a:rPr lang="en-US" sz="1100" dirty="0"/>
              </a:br>
              <a:r>
                <a:rPr lang="en-US" sz="1100" dirty="0"/>
                <a:t>University</a:t>
              </a:r>
            </a:p>
          </p:txBody>
        </p:sp>
        <p:sp>
          <p:nvSpPr>
            <p:cNvPr id="32" name="TextBox 31">
              <a:extLst>
                <a:ext uri="{FF2B5EF4-FFF2-40B4-BE49-F238E27FC236}">
                  <a16:creationId xmlns:a16="http://schemas.microsoft.com/office/drawing/2014/main" id="{AE0C10B2-2E10-D840-B1CC-C4EE47F3BD6B}"/>
                </a:ext>
              </a:extLst>
            </p:cNvPr>
            <p:cNvSpPr txBox="1"/>
            <p:nvPr/>
          </p:nvSpPr>
          <p:spPr>
            <a:xfrm>
              <a:off x="3500233" y="1477562"/>
              <a:ext cx="704039" cy="261610"/>
            </a:xfrm>
            <a:prstGeom prst="rect">
              <a:avLst/>
            </a:prstGeom>
            <a:noFill/>
          </p:spPr>
          <p:txBody>
            <a:bodyPr wrap="none" rtlCol="0">
              <a:spAutoFit/>
            </a:bodyPr>
            <a:lstStyle/>
            <a:p>
              <a:r>
                <a:rPr lang="en-US" sz="1100" dirty="0"/>
                <a:t>UK REF</a:t>
              </a:r>
            </a:p>
          </p:txBody>
        </p:sp>
        <p:sp>
          <p:nvSpPr>
            <p:cNvPr id="33" name="TextBox 32">
              <a:extLst>
                <a:ext uri="{FF2B5EF4-FFF2-40B4-BE49-F238E27FC236}">
                  <a16:creationId xmlns:a16="http://schemas.microsoft.com/office/drawing/2014/main" id="{8EDFC6EC-51B2-C74E-96D9-FD8804B7996C}"/>
                </a:ext>
              </a:extLst>
            </p:cNvPr>
            <p:cNvSpPr txBox="1"/>
            <p:nvPr/>
          </p:nvSpPr>
          <p:spPr>
            <a:xfrm>
              <a:off x="4396345" y="1477562"/>
              <a:ext cx="647934" cy="261610"/>
            </a:xfrm>
            <a:prstGeom prst="rect">
              <a:avLst/>
            </a:prstGeom>
            <a:noFill/>
          </p:spPr>
          <p:txBody>
            <a:bodyPr wrap="none" rtlCol="0">
              <a:spAutoFit/>
            </a:bodyPr>
            <a:lstStyle/>
            <a:p>
              <a:r>
                <a:rPr lang="en-US" sz="1100" dirty="0"/>
                <a:t>UK BIS</a:t>
              </a:r>
            </a:p>
          </p:txBody>
        </p:sp>
        <p:sp>
          <p:nvSpPr>
            <p:cNvPr id="34" name="TextBox 33">
              <a:extLst>
                <a:ext uri="{FF2B5EF4-FFF2-40B4-BE49-F238E27FC236}">
                  <a16:creationId xmlns:a16="http://schemas.microsoft.com/office/drawing/2014/main" id="{E16D8A3D-2C51-514B-B773-66BFB23E3891}"/>
                </a:ext>
              </a:extLst>
            </p:cNvPr>
            <p:cNvSpPr txBox="1"/>
            <p:nvPr/>
          </p:nvSpPr>
          <p:spPr>
            <a:xfrm>
              <a:off x="5137009" y="1477562"/>
              <a:ext cx="805029" cy="600164"/>
            </a:xfrm>
            <a:prstGeom prst="rect">
              <a:avLst/>
            </a:prstGeom>
            <a:noFill/>
          </p:spPr>
          <p:txBody>
            <a:bodyPr wrap="none" rtlCol="0">
              <a:spAutoFit/>
            </a:bodyPr>
            <a:lstStyle/>
            <a:p>
              <a:r>
                <a:rPr lang="en-US" sz="1100" dirty="0"/>
                <a:t>Queen’s</a:t>
              </a:r>
              <a:br>
                <a:rPr lang="en-US" sz="1100" dirty="0"/>
              </a:br>
              <a:r>
                <a:rPr lang="en-US" sz="1100" dirty="0"/>
                <a:t>University</a:t>
              </a:r>
              <a:br>
                <a:rPr lang="en-US" sz="1100" dirty="0"/>
              </a:br>
              <a:r>
                <a:rPr lang="en-US" sz="1100" dirty="0"/>
                <a:t>Belfast</a:t>
              </a:r>
            </a:p>
          </p:txBody>
        </p:sp>
        <p:sp>
          <p:nvSpPr>
            <p:cNvPr id="35" name="TextBox 34">
              <a:extLst>
                <a:ext uri="{FF2B5EF4-FFF2-40B4-BE49-F238E27FC236}">
                  <a16:creationId xmlns:a16="http://schemas.microsoft.com/office/drawing/2014/main" id="{31CD77B0-A5F3-0745-B6E6-D5BF83E48E24}"/>
                </a:ext>
              </a:extLst>
            </p:cNvPr>
            <p:cNvSpPr txBox="1"/>
            <p:nvPr/>
          </p:nvSpPr>
          <p:spPr>
            <a:xfrm>
              <a:off x="5905105" y="1477562"/>
              <a:ext cx="593432" cy="261610"/>
            </a:xfrm>
            <a:prstGeom prst="rect">
              <a:avLst/>
            </a:prstGeom>
            <a:noFill/>
          </p:spPr>
          <p:txBody>
            <a:bodyPr wrap="none" rtlCol="0">
              <a:spAutoFit/>
            </a:bodyPr>
            <a:lstStyle/>
            <a:p>
              <a:r>
                <a:rPr lang="en-US" sz="1100" dirty="0"/>
                <a:t>STINT</a:t>
              </a:r>
            </a:p>
          </p:txBody>
        </p:sp>
        <p:sp>
          <p:nvSpPr>
            <p:cNvPr id="36" name="TextBox 35">
              <a:extLst>
                <a:ext uri="{FF2B5EF4-FFF2-40B4-BE49-F238E27FC236}">
                  <a16:creationId xmlns:a16="http://schemas.microsoft.com/office/drawing/2014/main" id="{1BFFB793-F05C-6749-B8CA-26ED3D4EE967}"/>
                </a:ext>
              </a:extLst>
            </p:cNvPr>
            <p:cNvSpPr txBox="1"/>
            <p:nvPr/>
          </p:nvSpPr>
          <p:spPr>
            <a:xfrm>
              <a:off x="7687660" y="1477562"/>
              <a:ext cx="891591" cy="769441"/>
            </a:xfrm>
            <a:prstGeom prst="rect">
              <a:avLst/>
            </a:prstGeom>
            <a:noFill/>
          </p:spPr>
          <p:txBody>
            <a:bodyPr wrap="none" rtlCol="0">
              <a:spAutoFit/>
            </a:bodyPr>
            <a:lstStyle/>
            <a:p>
              <a:r>
                <a:rPr lang="en-US" sz="1100" dirty="0"/>
                <a:t>Russian</a:t>
              </a:r>
              <a:br>
                <a:rPr lang="en-US" sz="1100" dirty="0"/>
              </a:br>
              <a:r>
                <a:rPr lang="en-US" sz="1100" dirty="0"/>
                <a:t>Foundation</a:t>
              </a:r>
              <a:br>
                <a:rPr lang="en-US" sz="1100" dirty="0"/>
              </a:br>
              <a:r>
                <a:rPr lang="en-US" sz="1100" dirty="0"/>
                <a:t>for Basic</a:t>
              </a:r>
              <a:br>
                <a:rPr lang="en-US" sz="1100" dirty="0"/>
              </a:br>
              <a:r>
                <a:rPr lang="en-US" sz="1100" dirty="0"/>
                <a:t>Research</a:t>
              </a:r>
            </a:p>
          </p:txBody>
        </p:sp>
        <p:sp>
          <p:nvSpPr>
            <p:cNvPr id="37" name="TextBox 36">
              <a:extLst>
                <a:ext uri="{FF2B5EF4-FFF2-40B4-BE49-F238E27FC236}">
                  <a16:creationId xmlns:a16="http://schemas.microsoft.com/office/drawing/2014/main" id="{BB82074A-9BCD-0641-B843-BA2897C7656F}"/>
                </a:ext>
              </a:extLst>
            </p:cNvPr>
            <p:cNvSpPr txBox="1"/>
            <p:nvPr/>
          </p:nvSpPr>
          <p:spPr>
            <a:xfrm>
              <a:off x="7687660" y="2282234"/>
              <a:ext cx="805029" cy="600164"/>
            </a:xfrm>
            <a:prstGeom prst="rect">
              <a:avLst/>
            </a:prstGeom>
            <a:noFill/>
          </p:spPr>
          <p:txBody>
            <a:bodyPr wrap="none" rtlCol="0">
              <a:spAutoFit/>
            </a:bodyPr>
            <a:lstStyle/>
            <a:p>
              <a:r>
                <a:rPr lang="en-US" sz="1100" dirty="0"/>
                <a:t>Ural</a:t>
              </a:r>
              <a:br>
                <a:rPr lang="en-US" sz="1100" dirty="0"/>
              </a:br>
              <a:r>
                <a:rPr lang="en-US" sz="1100" dirty="0"/>
                <a:t>Federal</a:t>
              </a:r>
              <a:br>
                <a:rPr lang="en-US" sz="1100" dirty="0"/>
              </a:br>
              <a:r>
                <a:rPr lang="en-US" sz="1100" dirty="0"/>
                <a:t>University</a:t>
              </a:r>
            </a:p>
          </p:txBody>
        </p:sp>
        <p:sp>
          <p:nvSpPr>
            <p:cNvPr id="39" name="TextBox 38">
              <a:extLst>
                <a:ext uri="{FF2B5EF4-FFF2-40B4-BE49-F238E27FC236}">
                  <a16:creationId xmlns:a16="http://schemas.microsoft.com/office/drawing/2014/main" id="{D6DF0B36-06D0-C846-9A03-57E73771C8AA}"/>
                </a:ext>
              </a:extLst>
            </p:cNvPr>
            <p:cNvSpPr txBox="1"/>
            <p:nvPr/>
          </p:nvSpPr>
          <p:spPr>
            <a:xfrm>
              <a:off x="6544660" y="3580682"/>
              <a:ext cx="545342" cy="261610"/>
            </a:xfrm>
            <a:prstGeom prst="rect">
              <a:avLst/>
            </a:prstGeom>
            <a:noFill/>
          </p:spPr>
          <p:txBody>
            <a:bodyPr wrap="none" rtlCol="0">
              <a:spAutoFit/>
            </a:bodyPr>
            <a:lstStyle/>
            <a:p>
              <a:r>
                <a:rPr lang="en-US" sz="1100" dirty="0"/>
                <a:t>ISTIC</a:t>
              </a:r>
            </a:p>
          </p:txBody>
        </p:sp>
        <p:sp>
          <p:nvSpPr>
            <p:cNvPr id="40" name="TextBox 39">
              <a:extLst>
                <a:ext uri="{FF2B5EF4-FFF2-40B4-BE49-F238E27FC236}">
                  <a16:creationId xmlns:a16="http://schemas.microsoft.com/office/drawing/2014/main" id="{F3748A05-B0EF-9943-8D6E-9197FB98E10F}"/>
                </a:ext>
              </a:extLst>
            </p:cNvPr>
            <p:cNvSpPr txBox="1"/>
            <p:nvPr/>
          </p:nvSpPr>
          <p:spPr>
            <a:xfrm>
              <a:off x="6544660" y="4604810"/>
              <a:ext cx="553357" cy="261610"/>
            </a:xfrm>
            <a:prstGeom prst="rect">
              <a:avLst/>
            </a:prstGeom>
            <a:noFill/>
          </p:spPr>
          <p:txBody>
            <a:bodyPr wrap="none" rtlCol="0">
              <a:spAutoFit/>
            </a:bodyPr>
            <a:lstStyle/>
            <a:p>
              <a:r>
                <a:rPr lang="en-US" sz="1100" dirty="0"/>
                <a:t>IISER</a:t>
              </a:r>
            </a:p>
          </p:txBody>
        </p:sp>
        <p:sp>
          <p:nvSpPr>
            <p:cNvPr id="41" name="TextBox 40">
              <a:extLst>
                <a:ext uri="{FF2B5EF4-FFF2-40B4-BE49-F238E27FC236}">
                  <a16:creationId xmlns:a16="http://schemas.microsoft.com/office/drawing/2014/main" id="{99ED3024-2016-A74F-91C9-F6F2ED14DBBC}"/>
                </a:ext>
              </a:extLst>
            </p:cNvPr>
            <p:cNvSpPr txBox="1"/>
            <p:nvPr/>
          </p:nvSpPr>
          <p:spPr>
            <a:xfrm>
              <a:off x="6544660" y="4879130"/>
              <a:ext cx="805029" cy="430887"/>
            </a:xfrm>
            <a:prstGeom prst="rect">
              <a:avLst/>
            </a:prstGeom>
            <a:noFill/>
          </p:spPr>
          <p:txBody>
            <a:bodyPr wrap="none" rtlCol="0">
              <a:spAutoFit/>
            </a:bodyPr>
            <a:lstStyle/>
            <a:p>
              <a:r>
                <a:rPr lang="en-US" sz="1100" dirty="0"/>
                <a:t>Peking</a:t>
              </a:r>
              <a:br>
                <a:rPr lang="en-US" sz="1100" dirty="0"/>
              </a:br>
              <a:r>
                <a:rPr lang="en-US" sz="1100" dirty="0"/>
                <a:t>University</a:t>
              </a:r>
            </a:p>
          </p:txBody>
        </p:sp>
        <p:sp>
          <p:nvSpPr>
            <p:cNvPr id="42" name="TextBox 41">
              <a:extLst>
                <a:ext uri="{FF2B5EF4-FFF2-40B4-BE49-F238E27FC236}">
                  <a16:creationId xmlns:a16="http://schemas.microsoft.com/office/drawing/2014/main" id="{E5B70056-779C-664F-905A-F4C6BBE50EC5}"/>
                </a:ext>
              </a:extLst>
            </p:cNvPr>
            <p:cNvSpPr txBox="1"/>
            <p:nvPr/>
          </p:nvSpPr>
          <p:spPr>
            <a:xfrm>
              <a:off x="6544660" y="5354618"/>
              <a:ext cx="805029" cy="430887"/>
            </a:xfrm>
            <a:prstGeom prst="rect">
              <a:avLst/>
            </a:prstGeom>
            <a:noFill/>
          </p:spPr>
          <p:txBody>
            <a:bodyPr wrap="none" rtlCol="0">
              <a:spAutoFit/>
            </a:bodyPr>
            <a:lstStyle/>
            <a:p>
              <a:r>
                <a:rPr lang="en-US" sz="1100" dirty="0"/>
                <a:t>Keio</a:t>
              </a:r>
              <a:br>
                <a:rPr lang="en-US" sz="1100" dirty="0"/>
              </a:br>
              <a:r>
                <a:rPr lang="en-US" sz="1100" dirty="0"/>
                <a:t>University</a:t>
              </a:r>
            </a:p>
          </p:txBody>
        </p:sp>
        <p:sp>
          <p:nvSpPr>
            <p:cNvPr id="43" name="TextBox 42">
              <a:extLst>
                <a:ext uri="{FF2B5EF4-FFF2-40B4-BE49-F238E27FC236}">
                  <a16:creationId xmlns:a16="http://schemas.microsoft.com/office/drawing/2014/main" id="{51BAD887-6F64-B74B-9406-F81F983AD815}"/>
                </a:ext>
              </a:extLst>
            </p:cNvPr>
            <p:cNvSpPr txBox="1"/>
            <p:nvPr/>
          </p:nvSpPr>
          <p:spPr>
            <a:xfrm>
              <a:off x="7669372" y="4604810"/>
              <a:ext cx="1002197" cy="261610"/>
            </a:xfrm>
            <a:prstGeom prst="rect">
              <a:avLst/>
            </a:prstGeom>
            <a:noFill/>
          </p:spPr>
          <p:txBody>
            <a:bodyPr wrap="none" rtlCol="0">
              <a:spAutoFit/>
            </a:bodyPr>
            <a:lstStyle/>
            <a:p>
              <a:r>
                <a:rPr lang="en-US" sz="1100" dirty="0"/>
                <a:t>TCI-Thailand</a:t>
              </a:r>
            </a:p>
          </p:txBody>
        </p:sp>
        <p:sp>
          <p:nvSpPr>
            <p:cNvPr id="44" name="TextBox 43">
              <a:extLst>
                <a:ext uri="{FF2B5EF4-FFF2-40B4-BE49-F238E27FC236}">
                  <a16:creationId xmlns:a16="http://schemas.microsoft.com/office/drawing/2014/main" id="{3281F560-60DD-A047-BE7D-9DAF2AE0CE0B}"/>
                </a:ext>
              </a:extLst>
            </p:cNvPr>
            <p:cNvSpPr txBox="1"/>
            <p:nvPr/>
          </p:nvSpPr>
          <p:spPr>
            <a:xfrm>
              <a:off x="7669372" y="4888274"/>
              <a:ext cx="561372" cy="430887"/>
            </a:xfrm>
            <a:prstGeom prst="rect">
              <a:avLst/>
            </a:prstGeom>
            <a:noFill/>
          </p:spPr>
          <p:txBody>
            <a:bodyPr wrap="none" rtlCol="0">
              <a:spAutoFit/>
            </a:bodyPr>
            <a:lstStyle/>
            <a:p>
              <a:r>
                <a:rPr lang="en-US" sz="1100" dirty="0"/>
                <a:t>NRF-</a:t>
              </a:r>
            </a:p>
            <a:p>
              <a:r>
                <a:rPr lang="en-US" sz="1100" dirty="0"/>
                <a:t>Korea</a:t>
              </a:r>
            </a:p>
          </p:txBody>
        </p:sp>
        <p:sp>
          <p:nvSpPr>
            <p:cNvPr id="45" name="TextBox 44">
              <a:extLst>
                <a:ext uri="{FF2B5EF4-FFF2-40B4-BE49-F238E27FC236}">
                  <a16:creationId xmlns:a16="http://schemas.microsoft.com/office/drawing/2014/main" id="{D9066E29-B3EA-FD43-BE73-38890DD56CA0}"/>
                </a:ext>
              </a:extLst>
            </p:cNvPr>
            <p:cNvSpPr txBox="1"/>
            <p:nvPr/>
          </p:nvSpPr>
          <p:spPr>
            <a:xfrm>
              <a:off x="7669372" y="5336330"/>
              <a:ext cx="1026243" cy="600164"/>
            </a:xfrm>
            <a:prstGeom prst="rect">
              <a:avLst/>
            </a:prstGeom>
            <a:noFill/>
          </p:spPr>
          <p:txBody>
            <a:bodyPr wrap="none" rtlCol="0">
              <a:spAutoFit/>
            </a:bodyPr>
            <a:lstStyle/>
            <a:p>
              <a:r>
                <a:rPr lang="en-US" sz="1100" dirty="0"/>
                <a:t>Nanyang</a:t>
              </a:r>
              <a:br>
                <a:rPr lang="en-US" sz="1100" dirty="0"/>
              </a:br>
              <a:r>
                <a:rPr lang="en-US" sz="1100" dirty="0" err="1"/>
                <a:t>Technologica</a:t>
              </a:r>
              <a:endParaRPr lang="en-US" sz="1100" dirty="0"/>
            </a:p>
            <a:p>
              <a:r>
                <a:rPr lang="en-US" sz="1100" dirty="0"/>
                <a:t>University</a:t>
              </a:r>
            </a:p>
          </p:txBody>
        </p:sp>
      </p:grpSp>
    </p:spTree>
    <p:extLst>
      <p:ext uri="{BB962C8B-B14F-4D97-AF65-F5344CB8AC3E}">
        <p14:creationId xmlns:p14="http://schemas.microsoft.com/office/powerpoint/2010/main" val="25501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03BA8F-F283-465B-BCA5-6DFBB33F841A}"/>
              </a:ext>
            </a:extLst>
          </p:cNvPr>
          <p:cNvSpPr>
            <a:spLocks noGrp="1"/>
          </p:cNvSpPr>
          <p:nvPr>
            <p:ph type="body" sz="quarter" idx="13"/>
          </p:nvPr>
        </p:nvSpPr>
        <p:spPr/>
        <p:txBody>
          <a:bodyPr/>
          <a:lstStyle/>
          <a:p>
            <a:r>
              <a:rPr lang="en-US" dirty="0" err="1"/>
              <a:t>Contenido</a:t>
            </a:r>
            <a:r>
              <a:rPr lang="en-US" dirty="0"/>
              <a:t> de Scopus</a:t>
            </a:r>
          </a:p>
        </p:txBody>
      </p:sp>
    </p:spTree>
    <p:extLst>
      <p:ext uri="{BB962C8B-B14F-4D97-AF65-F5344CB8AC3E}">
        <p14:creationId xmlns:p14="http://schemas.microsoft.com/office/powerpoint/2010/main" val="369106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497304"/>
            <a:ext cx="7114694" cy="593559"/>
          </a:xfrm>
        </p:spPr>
        <p:txBody>
          <a:bodyPr/>
          <a:lstStyle/>
          <a:p>
            <a:r>
              <a:rPr lang="en-GB" dirty="0" err="1">
                <a:latin typeface="+mj-lt"/>
              </a:rPr>
              <a:t>Contenido</a:t>
            </a:r>
            <a:r>
              <a:rPr lang="en-GB" dirty="0">
                <a:latin typeface="+mj-lt"/>
              </a:rPr>
              <a:t> </a:t>
            </a:r>
            <a:r>
              <a:rPr lang="en-GB" dirty="0" err="1">
                <a:latin typeface="+mj-lt"/>
              </a:rPr>
              <a:t>histórico</a:t>
            </a:r>
            <a:r>
              <a:rPr lang="en-GB" dirty="0">
                <a:latin typeface="+mj-lt"/>
              </a:rPr>
              <a:t> que se </a:t>
            </a:r>
            <a:r>
              <a:rPr lang="en-GB" dirty="0" err="1">
                <a:latin typeface="+mj-lt"/>
              </a:rPr>
              <a:t>remonta</a:t>
            </a:r>
            <a:r>
              <a:rPr lang="en-GB" dirty="0">
                <a:latin typeface="+mj-lt"/>
              </a:rPr>
              <a:t> a 1788</a:t>
            </a:r>
            <a:endParaRPr lang="en-US" dirty="0">
              <a:latin typeface="+mj-lt"/>
            </a:endParaRPr>
          </a:p>
        </p:txBody>
      </p:sp>
      <p:sp>
        <p:nvSpPr>
          <p:cNvPr id="3" name="Text Placeholder 2"/>
          <p:cNvSpPr>
            <a:spLocks noGrp="1"/>
          </p:cNvSpPr>
          <p:nvPr>
            <p:ph type="body" sz="quarter" idx="12"/>
          </p:nvPr>
        </p:nvSpPr>
        <p:spPr>
          <a:xfrm>
            <a:off x="1691680" y="980728"/>
            <a:ext cx="7114694" cy="3240360"/>
          </a:xfrm>
        </p:spPr>
        <p:txBody>
          <a:bodyPr/>
          <a:lstStyle/>
          <a:p>
            <a:pPr>
              <a:lnSpc>
                <a:spcPct val="100000"/>
              </a:lnSpc>
            </a:pPr>
            <a:r>
              <a:rPr lang="es-ES" sz="1600" dirty="0">
                <a:latin typeface="+mj-lt"/>
              </a:rPr>
              <a:t>En los últimos 5 años, Scopus ha agregado </a:t>
            </a:r>
            <a:r>
              <a:rPr lang="en-GB" sz="1600" b="1" dirty="0">
                <a:solidFill>
                  <a:srgbClr val="007398"/>
                </a:solidFill>
                <a:latin typeface="+mj-lt"/>
                <a:ea typeface="+mj-ea"/>
              </a:rPr>
              <a:t>200 </a:t>
            </a:r>
            <a:r>
              <a:rPr lang="en-GB" sz="1600" b="1" dirty="0" err="1">
                <a:solidFill>
                  <a:srgbClr val="007398"/>
                </a:solidFill>
                <a:latin typeface="+mj-lt"/>
                <a:ea typeface="+mj-ea"/>
              </a:rPr>
              <a:t>millones</a:t>
            </a:r>
            <a:r>
              <a:rPr lang="en-GB" sz="1600" b="1" dirty="0">
                <a:solidFill>
                  <a:srgbClr val="007398"/>
                </a:solidFill>
                <a:latin typeface="+mj-lt"/>
                <a:ea typeface="+mj-ea"/>
              </a:rPr>
              <a:t> de </a:t>
            </a:r>
            <a:r>
              <a:rPr lang="es-ES" sz="1600" b="1" dirty="0">
                <a:solidFill>
                  <a:srgbClr val="007398"/>
                </a:solidFill>
                <a:latin typeface="+mj-lt"/>
                <a:ea typeface="+mj-ea"/>
              </a:rPr>
              <a:t>referencias citadas que datan de 1970</a:t>
            </a:r>
            <a:r>
              <a:rPr lang="en-GB" sz="1600" b="1" dirty="0">
                <a:solidFill>
                  <a:srgbClr val="007398"/>
                </a:solidFill>
                <a:latin typeface="+mj-lt"/>
                <a:ea typeface="+mj-ea"/>
              </a:rPr>
              <a:t>,</a:t>
            </a:r>
            <a:r>
              <a:rPr lang="en-GB" sz="1600" dirty="0">
                <a:latin typeface="+mj-lt"/>
              </a:rPr>
              <a:t> </a:t>
            </a:r>
            <a:r>
              <a:rPr lang="es-ES" sz="1600" dirty="0">
                <a:latin typeface="+mj-lt"/>
              </a:rPr>
              <a:t>para complementar los registros existentes </a:t>
            </a:r>
          </a:p>
          <a:p>
            <a:endParaRPr lang="es-ES" sz="1600" b="1" dirty="0">
              <a:solidFill>
                <a:srgbClr val="007398"/>
              </a:solidFill>
              <a:latin typeface="+mj-lt"/>
              <a:ea typeface="+mj-ea"/>
            </a:endParaRPr>
          </a:p>
          <a:p>
            <a:r>
              <a:rPr lang="es-ES" sz="1600" b="1" dirty="0">
                <a:solidFill>
                  <a:srgbClr val="007398"/>
                </a:solidFill>
                <a:latin typeface="+mj-lt"/>
                <a:ea typeface="+mj-ea"/>
              </a:rPr>
              <a:t>Resultados de referencias más citadas en </a:t>
            </a:r>
            <a:r>
              <a:rPr lang="en-GB" sz="1600" dirty="0">
                <a:latin typeface="+mj-lt"/>
              </a:rPr>
              <a:t>:</a:t>
            </a:r>
          </a:p>
          <a:p>
            <a:pPr lvl="1"/>
            <a:endParaRPr lang="en-GB" sz="1600" dirty="0">
              <a:latin typeface="+mj-lt"/>
            </a:endParaRPr>
          </a:p>
          <a:p>
            <a:pPr lvl="1"/>
            <a:r>
              <a:rPr lang="en-GB" sz="1600" dirty="0" err="1">
                <a:latin typeface="+mj-lt"/>
              </a:rPr>
              <a:t>análisis</a:t>
            </a:r>
            <a:r>
              <a:rPr lang="en-GB" sz="1600" dirty="0">
                <a:latin typeface="+mj-lt"/>
              </a:rPr>
              <a:t> </a:t>
            </a:r>
            <a:r>
              <a:rPr lang="en-GB" sz="1600" dirty="0" err="1">
                <a:latin typeface="+mj-lt"/>
              </a:rPr>
              <a:t>bibliométrico</a:t>
            </a:r>
            <a:r>
              <a:rPr lang="en-GB" sz="1600" dirty="0">
                <a:latin typeface="+mj-lt"/>
              </a:rPr>
              <a:t> e </a:t>
            </a:r>
            <a:r>
              <a:rPr lang="en-GB" sz="1600" dirty="0" err="1">
                <a:latin typeface="+mj-lt"/>
              </a:rPr>
              <a:t>histórico</a:t>
            </a:r>
            <a:endParaRPr lang="en-GB" sz="1600" dirty="0">
              <a:latin typeface="+mj-lt"/>
            </a:endParaRPr>
          </a:p>
          <a:p>
            <a:pPr lvl="1"/>
            <a:r>
              <a:rPr lang="es-ES" sz="1600" dirty="0">
                <a:latin typeface="+mj-lt"/>
              </a:rPr>
              <a:t>perfiles de autor más completos</a:t>
            </a:r>
          </a:p>
          <a:p>
            <a:pPr lvl="1"/>
            <a:r>
              <a:rPr lang="en-GB" sz="1600" dirty="0" err="1">
                <a:latin typeface="+mj-lt"/>
              </a:rPr>
              <a:t>medidas</a:t>
            </a:r>
            <a:r>
              <a:rPr lang="en-GB" sz="1600" dirty="0">
                <a:latin typeface="+mj-lt"/>
              </a:rPr>
              <a:t> </a:t>
            </a:r>
            <a:r>
              <a:rPr lang="en-GB" sz="1600" dirty="0" err="1">
                <a:latin typeface="+mj-lt"/>
              </a:rPr>
              <a:t>mejoradas</a:t>
            </a:r>
            <a:r>
              <a:rPr lang="en-GB" sz="1600" dirty="0">
                <a:latin typeface="+mj-lt"/>
              </a:rPr>
              <a:t> de </a:t>
            </a:r>
            <a:r>
              <a:rPr lang="en-GB" sz="1600" dirty="0" err="1">
                <a:latin typeface="+mj-lt"/>
              </a:rPr>
              <a:t>índice</a:t>
            </a:r>
            <a:r>
              <a:rPr lang="en-GB" sz="1600" dirty="0">
                <a:latin typeface="+mj-lt"/>
              </a:rPr>
              <a:t> h para </a:t>
            </a:r>
            <a:r>
              <a:rPr lang="en-GB" sz="1600" dirty="0" err="1">
                <a:latin typeface="+mj-lt"/>
              </a:rPr>
              <a:t>autores</a:t>
            </a:r>
            <a:r>
              <a:rPr lang="en-GB" sz="1600" dirty="0">
                <a:latin typeface="+mj-lt"/>
              </a:rPr>
              <a:t> que </a:t>
            </a:r>
            <a:r>
              <a:rPr lang="en-GB" sz="1600" dirty="0" err="1">
                <a:latin typeface="+mj-lt"/>
              </a:rPr>
              <a:t>publicaron</a:t>
            </a:r>
            <a:r>
              <a:rPr lang="en-GB" sz="1600" dirty="0">
                <a:latin typeface="+mj-lt"/>
              </a:rPr>
              <a:t> antes de 1996</a:t>
            </a:r>
            <a:endParaRPr lang="en-US" sz="1800" dirty="0">
              <a:latin typeface="+mj-lt"/>
            </a:endParaRPr>
          </a:p>
        </p:txBody>
      </p:sp>
      <p:sp>
        <p:nvSpPr>
          <p:cNvPr id="6" name="Rectangle 2">
            <a:extLst>
              <a:ext uri="{FF2B5EF4-FFF2-40B4-BE49-F238E27FC236}">
                <a16:creationId xmlns:a16="http://schemas.microsoft.com/office/drawing/2014/main" id="{94C46BB0-D27F-43FB-BBED-C76C64A67198}"/>
              </a:ext>
            </a:extLst>
          </p:cNvPr>
          <p:cNvSpPr/>
          <p:nvPr/>
        </p:nvSpPr>
        <p:spPr>
          <a:xfrm>
            <a:off x="0" y="354956"/>
            <a:ext cx="1610593" cy="6505872"/>
          </a:xfrm>
          <a:prstGeom prst="rect">
            <a:avLst/>
          </a:prstGeom>
          <a:solidFill>
            <a:schemeClr val="accent4"/>
          </a:solidFill>
          <a:ln>
            <a:solidFill>
              <a:schemeClr val="accent4"/>
            </a:solidFill>
          </a:ln>
        </p:spPr>
        <p:style>
          <a:lnRef idx="3">
            <a:schemeClr val="lt1"/>
          </a:lnRef>
          <a:fillRef idx="1">
            <a:schemeClr val="accent1"/>
          </a:fillRef>
          <a:effectRef idx="1">
            <a:schemeClr val="accent1"/>
          </a:effectRef>
          <a:fontRef idx="minor">
            <a:schemeClr val="lt1"/>
          </a:fontRef>
        </p:style>
        <p:txBody>
          <a:bodyPr rtlCol="0" anchor="ctr"/>
          <a:lstStyle/>
          <a:p>
            <a:r>
              <a:rPr lang="en-GB" sz="1600" b="1" dirty="0"/>
              <a:t>Scopus </a:t>
            </a:r>
            <a:r>
              <a:rPr lang="es-ES" sz="1600" dirty="0"/>
              <a:t>ofrece una visión integral del mundo de la investigación</a:t>
            </a:r>
            <a:endParaRPr lang="en-GB" sz="1600" dirty="0"/>
          </a:p>
          <a:p>
            <a:endParaRPr lang="en-GB" sz="1600" dirty="0"/>
          </a:p>
          <a:p>
            <a:endParaRPr lang="en-GB" sz="1600" dirty="0"/>
          </a:p>
        </p:txBody>
      </p:sp>
      <p:pic>
        <p:nvPicPr>
          <p:cNvPr id="5" name="Imagen 4">
            <a:extLst>
              <a:ext uri="{FF2B5EF4-FFF2-40B4-BE49-F238E27FC236}">
                <a16:creationId xmlns:a16="http://schemas.microsoft.com/office/drawing/2014/main" id="{20EAC8D8-BB0C-D6D5-F5A4-14BA5E4D5315}"/>
              </a:ext>
            </a:extLst>
          </p:cNvPr>
          <p:cNvPicPr>
            <a:picLocks noChangeAspect="1"/>
          </p:cNvPicPr>
          <p:nvPr/>
        </p:nvPicPr>
        <p:blipFill rotWithShape="1">
          <a:blip r:embed="rId2">
            <a:extLst>
              <a:ext uri="{28A0092B-C50C-407E-A947-70E740481C1C}">
                <a14:useLocalDpi xmlns:a14="http://schemas.microsoft.com/office/drawing/2010/main" val="0"/>
              </a:ext>
            </a:extLst>
          </a:blip>
          <a:srcRect l="1161" t="3395"/>
          <a:stretch/>
        </p:blipFill>
        <p:spPr>
          <a:xfrm>
            <a:off x="2699792" y="4341993"/>
            <a:ext cx="5159085" cy="2048892"/>
          </a:xfrm>
          <a:prstGeom prst="rect">
            <a:avLst/>
          </a:prstGeom>
        </p:spPr>
      </p:pic>
    </p:spTree>
    <p:extLst>
      <p:ext uri="{BB962C8B-B14F-4D97-AF65-F5344CB8AC3E}">
        <p14:creationId xmlns:p14="http://schemas.microsoft.com/office/powerpoint/2010/main" val="401962123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z="2000" dirty="0">
                <a:latin typeface="+mj-lt"/>
              </a:rPr>
              <a:t>Representación global significa descubrimiento global</a:t>
            </a:r>
            <a:br>
              <a:rPr lang="en-GB" sz="2000" dirty="0">
                <a:latin typeface="+mj-lt"/>
              </a:rPr>
            </a:br>
            <a:r>
              <a:rPr lang="es-ES" sz="2000" b="0" i="1" dirty="0">
                <a:latin typeface="+mj-lt"/>
              </a:rPr>
              <a:t>En todas las materias y tipos de contenido</a:t>
            </a:r>
            <a:endParaRPr lang="en-US" sz="2000" b="0" i="1" dirty="0">
              <a:latin typeface="+mj-lt"/>
            </a:endParaRPr>
          </a:p>
        </p:txBody>
      </p:sp>
      <p:pic>
        <p:nvPicPr>
          <p:cNvPr id="3" name="Imagen 2">
            <a:extLst>
              <a:ext uri="{FF2B5EF4-FFF2-40B4-BE49-F238E27FC236}">
                <a16:creationId xmlns:a16="http://schemas.microsoft.com/office/drawing/2014/main" id="{993F70C4-314A-752B-8814-1EF84CBE0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2150" y="1063774"/>
            <a:ext cx="4410050" cy="5794226"/>
          </a:xfrm>
          <a:prstGeom prst="rect">
            <a:avLst/>
          </a:prstGeom>
        </p:spPr>
      </p:pic>
    </p:spTree>
    <p:extLst>
      <p:ext uri="{BB962C8B-B14F-4D97-AF65-F5344CB8AC3E}">
        <p14:creationId xmlns:p14="http://schemas.microsoft.com/office/powerpoint/2010/main" val="400199974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238319" cy="418645"/>
          </a:xfrm>
        </p:spPr>
        <p:txBody>
          <a:bodyPr/>
          <a:lstStyle/>
          <a:p>
            <a:r>
              <a:rPr lang="en-GB" dirty="0" err="1"/>
              <a:t>En</a:t>
            </a:r>
            <a:r>
              <a:rPr lang="en-GB" dirty="0"/>
              <a:t> la </a:t>
            </a:r>
            <a:r>
              <a:rPr lang="en-GB" dirty="0" err="1"/>
              <a:t>sesión</a:t>
            </a:r>
            <a:r>
              <a:rPr lang="en-GB" dirty="0"/>
              <a:t> de hoy</a:t>
            </a:r>
            <a:endParaRPr lang="en-US" dirty="0"/>
          </a:p>
        </p:txBody>
      </p:sp>
      <p:sp>
        <p:nvSpPr>
          <p:cNvPr id="3" name="Content Placeholder 2"/>
          <p:cNvSpPr>
            <a:spLocks noGrp="1"/>
          </p:cNvSpPr>
          <p:nvPr>
            <p:ph idx="1"/>
          </p:nvPr>
        </p:nvSpPr>
        <p:spPr>
          <a:xfrm>
            <a:off x="683568" y="1124744"/>
            <a:ext cx="8238319" cy="5400600"/>
          </a:xfrm>
        </p:spPr>
        <p:txBody>
          <a:bodyPr>
            <a:noAutofit/>
          </a:bodyPr>
          <a:lstStyle/>
          <a:p>
            <a:r>
              <a:rPr lang="en-GB" dirty="0"/>
              <a:t>¿</a:t>
            </a:r>
            <a:r>
              <a:rPr lang="en-GB" dirty="0" err="1"/>
              <a:t>Qué</a:t>
            </a:r>
            <a:r>
              <a:rPr lang="en-GB" dirty="0"/>
              <a:t> </a:t>
            </a:r>
            <a:r>
              <a:rPr lang="en-GB" dirty="0" err="1"/>
              <a:t>es</a:t>
            </a:r>
            <a:r>
              <a:rPr lang="en-GB" dirty="0"/>
              <a:t> Scopus?</a:t>
            </a:r>
          </a:p>
          <a:p>
            <a:r>
              <a:rPr lang="es-ES" dirty="0"/>
              <a:t>Apoyo a investigadores y bibliotecarios</a:t>
            </a:r>
            <a:r>
              <a:rPr lang="en-US" dirty="0"/>
              <a:t> </a:t>
            </a:r>
            <a:endParaRPr lang="en-GB" dirty="0"/>
          </a:p>
          <a:p>
            <a:r>
              <a:rPr lang="en-GB" dirty="0" err="1"/>
              <a:t>Datos</a:t>
            </a:r>
            <a:r>
              <a:rPr lang="en-GB" dirty="0"/>
              <a:t> de Scopus</a:t>
            </a:r>
          </a:p>
          <a:p>
            <a:r>
              <a:rPr lang="en-GB" dirty="0" err="1"/>
              <a:t>Contenido</a:t>
            </a:r>
            <a:r>
              <a:rPr lang="en-GB" dirty="0"/>
              <a:t> de Scopus</a:t>
            </a:r>
          </a:p>
          <a:p>
            <a:r>
              <a:rPr lang="en-GB" dirty="0" err="1"/>
              <a:t>Acceso</a:t>
            </a:r>
            <a:r>
              <a:rPr lang="en-GB" dirty="0"/>
              <a:t> y </a:t>
            </a:r>
            <a:r>
              <a:rPr lang="en-GB" dirty="0" err="1"/>
              <a:t>registro</a:t>
            </a:r>
            <a:r>
              <a:rPr lang="en-GB" dirty="0"/>
              <a:t> a Scopus</a:t>
            </a:r>
          </a:p>
          <a:p>
            <a:r>
              <a:rPr lang="es-ES" dirty="0"/>
              <a:t>Búsqueda de Documentos </a:t>
            </a:r>
          </a:p>
          <a:p>
            <a:r>
              <a:rPr lang="es-ES" dirty="0"/>
              <a:t>Búsqueda Avanzada</a:t>
            </a:r>
          </a:p>
          <a:p>
            <a:r>
              <a:rPr lang="en-GB" dirty="0" err="1"/>
              <a:t>Perfiles</a:t>
            </a:r>
            <a:r>
              <a:rPr lang="en-GB" dirty="0"/>
              <a:t> de Scopus</a:t>
            </a:r>
          </a:p>
          <a:p>
            <a:pPr lvl="1"/>
            <a:r>
              <a:rPr lang="es-ES" sz="2000" dirty="0"/>
              <a:t>Autor</a:t>
            </a:r>
          </a:p>
          <a:p>
            <a:pPr lvl="1"/>
            <a:r>
              <a:rPr lang="es-ES" sz="2000" dirty="0"/>
              <a:t>Afiliación</a:t>
            </a:r>
            <a:endParaRPr lang="en-GB" sz="2000" dirty="0"/>
          </a:p>
          <a:p>
            <a:r>
              <a:rPr lang="en-GB" dirty="0" err="1"/>
              <a:t>Métricas</a:t>
            </a:r>
            <a:r>
              <a:rPr lang="en-GB" dirty="0"/>
              <a:t> de </a:t>
            </a:r>
            <a:r>
              <a:rPr lang="en-GB" dirty="0" err="1"/>
              <a:t>Investigación</a:t>
            </a:r>
            <a:endParaRPr lang="en-GB" dirty="0"/>
          </a:p>
          <a:p>
            <a:pPr lvl="1"/>
            <a:r>
              <a:rPr lang="en-GB" sz="2000" dirty="0"/>
              <a:t>Autor (</a:t>
            </a:r>
            <a:r>
              <a:rPr lang="en-GB" sz="2000" dirty="0" err="1"/>
              <a:t>índice</a:t>
            </a:r>
            <a:r>
              <a:rPr lang="en-GB" sz="2000" dirty="0"/>
              <a:t> h)</a:t>
            </a:r>
          </a:p>
          <a:p>
            <a:pPr lvl="1"/>
            <a:r>
              <a:rPr lang="en-GB" sz="2000" dirty="0" err="1"/>
              <a:t>Revista</a:t>
            </a:r>
            <a:r>
              <a:rPr lang="en-GB" sz="2000" dirty="0"/>
              <a:t> (</a:t>
            </a:r>
            <a:r>
              <a:rPr lang="en-GB" sz="2000" dirty="0" err="1"/>
              <a:t>CiteScore</a:t>
            </a:r>
            <a:r>
              <a:rPr lang="en-GB" sz="2000" dirty="0"/>
              <a:t>, SNIP, SJR)</a:t>
            </a:r>
          </a:p>
          <a:p>
            <a:pPr lvl="1"/>
            <a:r>
              <a:rPr lang="en-GB" sz="2000" dirty="0" err="1"/>
              <a:t>Artículo</a:t>
            </a:r>
            <a:r>
              <a:rPr lang="en-GB" sz="2000" dirty="0"/>
              <a:t> (</a:t>
            </a:r>
            <a:r>
              <a:rPr lang="en-GB" sz="2000" dirty="0" err="1"/>
              <a:t>Conteo</a:t>
            </a:r>
            <a:r>
              <a:rPr lang="en-GB" sz="2000" dirty="0"/>
              <a:t> de </a:t>
            </a:r>
            <a:r>
              <a:rPr lang="en-GB" sz="2000" dirty="0" err="1"/>
              <a:t>citas</a:t>
            </a:r>
            <a:r>
              <a:rPr lang="en-GB" sz="2000" dirty="0"/>
              <a:t>, </a:t>
            </a:r>
            <a:r>
              <a:rPr lang="en-GB" sz="2000" dirty="0" err="1"/>
              <a:t>PlumX</a:t>
            </a:r>
            <a:r>
              <a:rPr lang="en-GB" sz="2000" dirty="0"/>
              <a:t>)</a:t>
            </a:r>
          </a:p>
          <a:p>
            <a:r>
              <a:rPr lang="en-GB" dirty="0"/>
              <a:t>Más </a:t>
            </a:r>
            <a:r>
              <a:rPr lang="en-GB" dirty="0" err="1"/>
              <a:t>información</a:t>
            </a:r>
            <a:endParaRPr lang="en-GB" dirty="0"/>
          </a:p>
          <a:p>
            <a:pPr lvl="1"/>
            <a:endParaRPr lang="en-GB" sz="1500" b="1" dirty="0"/>
          </a:p>
          <a:p>
            <a:endParaRPr lang="en-US" sz="1500" b="1" dirty="0"/>
          </a:p>
        </p:txBody>
      </p:sp>
    </p:spTree>
    <p:extLst>
      <p:ext uri="{BB962C8B-B14F-4D97-AF65-F5344CB8AC3E}">
        <p14:creationId xmlns:p14="http://schemas.microsoft.com/office/powerpoint/2010/main" val="105472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3"/>
          <p:cNvSpPr txBox="1">
            <a:spLocks noGrp="1"/>
          </p:cNvSpPr>
          <p:nvPr>
            <p:ph type="body" idx="1"/>
          </p:nvPr>
        </p:nvSpPr>
        <p:spPr>
          <a:xfrm>
            <a:off x="476559" y="2348880"/>
            <a:ext cx="8042400" cy="1385700"/>
          </a:xfrm>
          <a:prstGeom prst="rect">
            <a:avLst/>
          </a:prstGeom>
          <a:noFill/>
          <a:ln>
            <a:noFill/>
          </a:ln>
        </p:spPr>
        <p:txBody>
          <a:bodyPr spcFirstLastPara="1" vert="horz" wrap="square" lIns="91425" tIns="0" rIns="91425" bIns="45694" rtlCol="0" anchor="t" anchorCtr="0">
            <a:noAutofit/>
          </a:bodyPr>
          <a:lstStyle/>
          <a:p>
            <a:pPr marL="0" indent="0">
              <a:lnSpc>
                <a:spcPct val="100000"/>
              </a:lnSpc>
              <a:buClr>
                <a:schemeClr val="accent2"/>
              </a:buClr>
              <a:buSzPts val="1200"/>
            </a:pPr>
            <a:r>
              <a:rPr lang="en-US" sz="2000" dirty="0">
                <a:solidFill>
                  <a:schemeClr val="tx2"/>
                </a:solidFill>
              </a:rPr>
              <a:t>Scopus</a:t>
            </a:r>
            <a:r>
              <a:rPr lang="en-US" sz="2000" dirty="0">
                <a:solidFill>
                  <a:schemeClr val="accent2"/>
                </a:solidFill>
              </a:rPr>
              <a:t> </a:t>
            </a:r>
            <a:r>
              <a:rPr lang="en-US" sz="2000" dirty="0" err="1">
                <a:solidFill>
                  <a:schemeClr val="accent2"/>
                </a:solidFill>
              </a:rPr>
              <a:t>incluye</a:t>
            </a:r>
            <a:r>
              <a:rPr lang="en-US" sz="2000" dirty="0">
                <a:solidFill>
                  <a:schemeClr val="accent2"/>
                </a:solidFill>
              </a:rPr>
              <a:t> </a:t>
            </a:r>
            <a:r>
              <a:rPr lang="en-US" sz="2000" dirty="0" err="1">
                <a:solidFill>
                  <a:schemeClr val="accent2"/>
                </a:solidFill>
              </a:rPr>
              <a:t>contenido</a:t>
            </a:r>
            <a:r>
              <a:rPr lang="en-US" sz="2000" dirty="0">
                <a:solidFill>
                  <a:schemeClr val="accent2"/>
                </a:solidFill>
              </a:rPr>
              <a:t> de </a:t>
            </a:r>
            <a:r>
              <a:rPr lang="en-US" sz="2000" dirty="0" err="1">
                <a:solidFill>
                  <a:schemeClr val="accent2"/>
                </a:solidFill>
              </a:rPr>
              <a:t>más</a:t>
            </a:r>
            <a:r>
              <a:rPr lang="en-US" sz="2000" dirty="0">
                <a:solidFill>
                  <a:schemeClr val="accent2"/>
                </a:solidFill>
              </a:rPr>
              <a:t> de </a:t>
            </a:r>
            <a:r>
              <a:rPr lang="en-US" sz="2000" dirty="0">
                <a:solidFill>
                  <a:schemeClr val="tx2"/>
                </a:solidFill>
              </a:rPr>
              <a:t>7.000</a:t>
            </a:r>
            <a:r>
              <a:rPr lang="en-US" sz="2000" dirty="0">
                <a:solidFill>
                  <a:schemeClr val="accent2"/>
                </a:solidFill>
              </a:rPr>
              <a:t> </a:t>
            </a:r>
            <a:r>
              <a:rPr lang="en-US" sz="2000" dirty="0" err="1">
                <a:solidFill>
                  <a:schemeClr val="accent2"/>
                </a:solidFill>
              </a:rPr>
              <a:t>editores</a:t>
            </a:r>
            <a:r>
              <a:rPr lang="en-US" sz="2000" dirty="0">
                <a:solidFill>
                  <a:schemeClr val="accent2"/>
                </a:solidFill>
              </a:rPr>
              <a:t> de </a:t>
            </a:r>
            <a:r>
              <a:rPr lang="en-US" sz="2000" dirty="0">
                <a:solidFill>
                  <a:schemeClr val="tx2"/>
                </a:solidFill>
              </a:rPr>
              <a:t>105</a:t>
            </a:r>
            <a:r>
              <a:rPr lang="en-US" sz="2000" dirty="0">
                <a:solidFill>
                  <a:schemeClr val="accent2"/>
                </a:solidFill>
              </a:rPr>
              <a:t> </a:t>
            </a:r>
            <a:r>
              <a:rPr lang="en-US" sz="2000" dirty="0" err="1">
                <a:solidFill>
                  <a:schemeClr val="accent2"/>
                </a:solidFill>
              </a:rPr>
              <a:t>países</a:t>
            </a:r>
            <a:endParaRPr lang="en-US" sz="2000" dirty="0">
              <a:solidFill>
                <a:schemeClr val="accent2"/>
              </a:solidFill>
            </a:endParaRPr>
          </a:p>
          <a:p>
            <a:pPr marL="0" indent="0">
              <a:lnSpc>
                <a:spcPct val="100000"/>
              </a:lnSpc>
              <a:buClr>
                <a:schemeClr val="accent2"/>
              </a:buClr>
              <a:buSzPts val="1200"/>
            </a:pPr>
            <a:endParaRPr sz="2000" dirty="0">
              <a:solidFill>
                <a:schemeClr val="accent2"/>
              </a:solidFill>
            </a:endParaRPr>
          </a:p>
          <a:p>
            <a:pPr marL="214308" indent="-214308">
              <a:lnSpc>
                <a:spcPct val="150000"/>
              </a:lnSpc>
              <a:buSzPts val="1200"/>
              <a:buFont typeface="Arial"/>
              <a:buChar char="•"/>
            </a:pPr>
            <a:r>
              <a:rPr lang="en-US" sz="2000" b="0" dirty="0"/>
              <a:t>40 </a:t>
            </a:r>
            <a:r>
              <a:rPr lang="en-US" sz="2000" b="0" dirty="0" err="1"/>
              <a:t>idiomas</a:t>
            </a:r>
            <a:endParaRPr sz="2000" b="0" dirty="0"/>
          </a:p>
          <a:p>
            <a:pPr marL="214308" indent="-214308">
              <a:lnSpc>
                <a:spcPct val="150000"/>
              </a:lnSpc>
              <a:buSzPts val="1200"/>
              <a:buFont typeface="Arial"/>
              <a:buChar char="•"/>
            </a:pPr>
            <a:r>
              <a:rPr lang="en-US" sz="2000" b="0" dirty="0" err="1"/>
              <a:t>Actualización</a:t>
            </a:r>
            <a:r>
              <a:rPr lang="en-US" sz="2000" b="0" dirty="0"/>
              <a:t> </a:t>
            </a:r>
            <a:r>
              <a:rPr lang="en-US" sz="2000" b="0" dirty="0" err="1"/>
              <a:t>diaria</a:t>
            </a:r>
            <a:endParaRPr sz="2000" b="0" dirty="0"/>
          </a:p>
          <a:p>
            <a:pPr marL="214308" indent="-214308">
              <a:lnSpc>
                <a:spcPct val="150000"/>
              </a:lnSpc>
              <a:buSzPts val="1200"/>
              <a:buFont typeface="Arial"/>
              <a:buChar char="•"/>
            </a:pPr>
            <a:r>
              <a:rPr lang="en-US" sz="2000" b="0" dirty="0" err="1"/>
              <a:t>Diferentes</a:t>
            </a:r>
            <a:r>
              <a:rPr lang="en-US" sz="2000" b="0" dirty="0"/>
              <a:t> </a:t>
            </a:r>
            <a:r>
              <a:rPr lang="en-US" sz="2000" b="0" dirty="0" err="1"/>
              <a:t>tipos</a:t>
            </a:r>
            <a:r>
              <a:rPr lang="en-US" sz="2000" b="0" dirty="0"/>
              <a:t> de </a:t>
            </a:r>
            <a:r>
              <a:rPr lang="en-US" sz="2000" b="0" dirty="0" err="1"/>
              <a:t>documentos</a:t>
            </a:r>
            <a:r>
              <a:rPr lang="en-US" sz="2000" b="0" dirty="0"/>
              <a:t> </a:t>
            </a:r>
            <a:r>
              <a:rPr lang="en-US" sz="2000" dirty="0"/>
              <a:t>peer-review</a:t>
            </a:r>
            <a:r>
              <a:rPr lang="en-US" sz="2000" b="0" dirty="0"/>
              <a:t> (journals, conferences, books, book series)</a:t>
            </a:r>
            <a:endParaRPr sz="2000" dirty="0"/>
          </a:p>
          <a:p>
            <a:pPr marL="214308" indent="-214308">
              <a:lnSpc>
                <a:spcPct val="150000"/>
              </a:lnSpc>
              <a:buSzPts val="1200"/>
              <a:buFont typeface="Arial"/>
              <a:buChar char="•"/>
            </a:pPr>
            <a:r>
              <a:rPr lang="en-US" sz="2000" b="0" dirty="0"/>
              <a:t>25 </a:t>
            </a:r>
            <a:r>
              <a:rPr lang="en-US" sz="2000" b="0" dirty="0" err="1"/>
              <a:t>Millones</a:t>
            </a:r>
            <a:r>
              <a:rPr lang="en-US" sz="2000" b="0" dirty="0"/>
              <a:t> de </a:t>
            </a:r>
            <a:r>
              <a:rPr lang="en-US" sz="2000" b="0" dirty="0" err="1"/>
              <a:t>documentos</a:t>
            </a:r>
            <a:r>
              <a:rPr lang="en-US" sz="2000" b="0" dirty="0"/>
              <a:t> en </a:t>
            </a:r>
            <a:r>
              <a:rPr lang="en-US" sz="2000" b="0" dirty="0" err="1"/>
              <a:t>acceso</a:t>
            </a:r>
            <a:r>
              <a:rPr lang="en-US" sz="2000" b="0" dirty="0"/>
              <a:t> </a:t>
            </a:r>
            <a:r>
              <a:rPr lang="en-US" sz="2000" b="0" dirty="0" err="1"/>
              <a:t>abierto</a:t>
            </a:r>
            <a:endParaRPr sz="2000" b="0" dirty="0"/>
          </a:p>
          <a:p>
            <a:pPr marL="214307" indent="-214307">
              <a:lnSpc>
                <a:spcPct val="150000"/>
              </a:lnSpc>
              <a:buSzPts val="1200"/>
              <a:buFont typeface="Arial"/>
              <a:buChar char="•"/>
            </a:pPr>
            <a:r>
              <a:rPr lang="en-US" sz="2000" b="0" dirty="0"/>
              <a:t>44 </a:t>
            </a:r>
            <a:r>
              <a:rPr lang="en-US" sz="2000" b="0" dirty="0" err="1"/>
              <a:t>Millones</a:t>
            </a:r>
            <a:r>
              <a:rPr lang="en-US" sz="2000" b="0" dirty="0"/>
              <a:t> de </a:t>
            </a:r>
            <a:r>
              <a:rPr lang="en-US" sz="2000" b="0" dirty="0" err="1"/>
              <a:t>patentes</a:t>
            </a:r>
            <a:endParaRPr sz="2000" b="0" dirty="0"/>
          </a:p>
          <a:p>
            <a:pPr marL="0" indent="0">
              <a:lnSpc>
                <a:spcPct val="100000"/>
              </a:lnSpc>
              <a:buSzPts val="1200"/>
            </a:pPr>
            <a:endParaRPr sz="1200" b="0" dirty="0"/>
          </a:p>
        </p:txBody>
      </p:sp>
      <p:sp>
        <p:nvSpPr>
          <p:cNvPr id="285" name="Google Shape;285;p13"/>
          <p:cNvSpPr txBox="1"/>
          <p:nvPr/>
        </p:nvSpPr>
        <p:spPr>
          <a:xfrm>
            <a:off x="271137" y="1164996"/>
            <a:ext cx="8514275" cy="556919"/>
          </a:xfrm>
          <a:prstGeom prst="rect">
            <a:avLst/>
          </a:prstGeom>
          <a:noFill/>
          <a:ln>
            <a:noFill/>
          </a:ln>
        </p:spPr>
        <p:txBody>
          <a:bodyPr spcFirstLastPara="1" wrap="square" lIns="91425" tIns="0" rIns="91425" bIns="0" anchor="t" anchorCtr="0">
            <a:noAutofit/>
          </a:bodyPr>
          <a:lstStyle/>
          <a:p>
            <a:r>
              <a:rPr lang="en-US" sz="2800">
                <a:solidFill>
                  <a:schemeClr val="dk1"/>
                </a:solidFill>
                <a:latin typeface="Arial"/>
                <a:ea typeface="Arial"/>
                <a:cs typeface="Arial"/>
                <a:sym typeface="Arial"/>
              </a:rPr>
              <a:t>Representación global = descubrimiento global</a:t>
            </a:r>
            <a:br>
              <a:rPr lang="en-US" sz="1500">
                <a:solidFill>
                  <a:schemeClr val="dk1"/>
                </a:solidFill>
                <a:latin typeface="Arial"/>
                <a:ea typeface="Arial"/>
                <a:cs typeface="Arial"/>
                <a:sym typeface="Arial"/>
              </a:rPr>
            </a:br>
            <a:r>
              <a:rPr lang="en-US" sz="1500" i="1">
                <a:solidFill>
                  <a:schemeClr val="dk1"/>
                </a:solidFill>
                <a:latin typeface="Arial"/>
                <a:ea typeface="Arial"/>
                <a:cs typeface="Arial"/>
                <a:sym typeface="Arial"/>
              </a:rPr>
              <a:t>Todas las materias y tipos de documentos</a:t>
            </a:r>
            <a:endParaRPr sz="1500" i="1">
              <a:solidFill>
                <a:schemeClr val="dk1"/>
              </a:solidFill>
              <a:latin typeface="Arial"/>
              <a:ea typeface="Arial"/>
              <a:cs typeface="Arial"/>
              <a:sym typeface="Arial"/>
            </a:endParaRPr>
          </a:p>
        </p:txBody>
      </p:sp>
      <p:sp>
        <p:nvSpPr>
          <p:cNvPr id="3" name="Google Shape;138;p5">
            <a:extLst>
              <a:ext uri="{FF2B5EF4-FFF2-40B4-BE49-F238E27FC236}">
                <a16:creationId xmlns:a16="http://schemas.microsoft.com/office/drawing/2014/main" id="{C9651128-1EA2-8C42-A349-32DA7EFE9E24}"/>
              </a:ext>
            </a:extLst>
          </p:cNvPr>
          <p:cNvSpPr txBox="1">
            <a:spLocks noGrp="1"/>
          </p:cNvSpPr>
          <p:nvPr>
            <p:ph type="title"/>
          </p:nvPr>
        </p:nvSpPr>
        <p:spPr>
          <a:xfrm>
            <a:off x="378600" y="620688"/>
            <a:ext cx="8238319" cy="313984"/>
          </a:xfrm>
          <a:prstGeom prst="rect">
            <a:avLst/>
          </a:prstGeom>
          <a:noFill/>
          <a:ln>
            <a:noFill/>
          </a:ln>
        </p:spPr>
        <p:txBody>
          <a:bodyPr spcFirstLastPara="1" wrap="square" lIns="68569" tIns="34275" rIns="68569" bIns="34275" anchor="ctr" anchorCtr="0">
            <a:normAutofit fontScale="90000"/>
          </a:bodyPr>
          <a:lstStyle/>
          <a:p>
            <a:pPr>
              <a:buSzPct val="100000"/>
            </a:pPr>
            <a:r>
              <a:rPr lang="en-US" dirty="0"/>
              <a:t>Por </a:t>
            </a:r>
            <a:r>
              <a:rPr lang="en-US" dirty="0" err="1"/>
              <a:t>materias</a:t>
            </a:r>
            <a:endParaRPr dirty="0"/>
          </a:p>
        </p:txBody>
      </p:sp>
    </p:spTree>
    <p:extLst>
      <p:ext uri="{BB962C8B-B14F-4D97-AF65-F5344CB8AC3E}">
        <p14:creationId xmlns:p14="http://schemas.microsoft.com/office/powerpoint/2010/main" val="4282879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title"/>
          </p:nvPr>
        </p:nvSpPr>
        <p:spPr>
          <a:xfrm>
            <a:off x="378600" y="620688"/>
            <a:ext cx="8238319" cy="313984"/>
          </a:xfrm>
          <a:prstGeom prst="rect">
            <a:avLst/>
          </a:prstGeom>
          <a:noFill/>
          <a:ln>
            <a:noFill/>
          </a:ln>
        </p:spPr>
        <p:txBody>
          <a:bodyPr spcFirstLastPara="1" wrap="square" lIns="68569" tIns="34275" rIns="68569" bIns="34275" anchor="ctr" anchorCtr="0">
            <a:normAutofit fontScale="90000"/>
          </a:bodyPr>
          <a:lstStyle/>
          <a:p>
            <a:pPr>
              <a:buSzPct val="100000"/>
            </a:pPr>
            <a:r>
              <a:rPr lang="en-US" dirty="0"/>
              <a:t>Por </a:t>
            </a:r>
            <a:r>
              <a:rPr lang="en-US" dirty="0" err="1"/>
              <a:t>materias</a:t>
            </a:r>
            <a:endParaRPr dirty="0"/>
          </a:p>
        </p:txBody>
      </p:sp>
      <p:pic>
        <p:nvPicPr>
          <p:cNvPr id="3" name="Imagen 2">
            <a:extLst>
              <a:ext uri="{FF2B5EF4-FFF2-40B4-BE49-F238E27FC236}">
                <a16:creationId xmlns:a16="http://schemas.microsoft.com/office/drawing/2014/main" id="{ED20E0C9-FE32-05D5-8402-85664D643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600" y="1026784"/>
            <a:ext cx="7354732" cy="2499884"/>
          </a:xfrm>
          <a:prstGeom prst="rect">
            <a:avLst/>
          </a:prstGeom>
        </p:spPr>
      </p:pic>
      <p:pic>
        <p:nvPicPr>
          <p:cNvPr id="6" name="Imagen 5">
            <a:extLst>
              <a:ext uri="{FF2B5EF4-FFF2-40B4-BE49-F238E27FC236}">
                <a16:creationId xmlns:a16="http://schemas.microsoft.com/office/drawing/2014/main" id="{6C22D2BD-1F2B-5DCB-806A-A564F92609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3646052"/>
            <a:ext cx="4231391" cy="32085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err="1">
                <a:latin typeface="+mj-lt"/>
              </a:rPr>
              <a:t>Mantenimiento</a:t>
            </a:r>
            <a:r>
              <a:rPr lang="en-GB" dirty="0">
                <a:latin typeface="+mj-lt"/>
              </a:rPr>
              <a:t> de </a:t>
            </a:r>
            <a:r>
              <a:rPr lang="en-GB" dirty="0" err="1">
                <a:latin typeface="+mj-lt"/>
              </a:rPr>
              <a:t>alta</a:t>
            </a:r>
            <a:r>
              <a:rPr lang="en-GB" dirty="0">
                <a:latin typeface="+mj-lt"/>
              </a:rPr>
              <a:t> </a:t>
            </a:r>
            <a:r>
              <a:rPr lang="en-GB" dirty="0" err="1">
                <a:latin typeface="+mj-lt"/>
              </a:rPr>
              <a:t>calidad</a:t>
            </a:r>
            <a:r>
              <a:rPr lang="en-GB" dirty="0">
                <a:latin typeface="+mj-lt"/>
              </a:rPr>
              <a:t> : </a:t>
            </a:r>
            <a:br>
              <a:rPr lang="en-GB" dirty="0">
                <a:latin typeface="+mj-lt"/>
              </a:rPr>
            </a:br>
            <a:r>
              <a:rPr lang="es-ES" dirty="0">
                <a:latin typeface="+mj-lt"/>
              </a:rPr>
              <a:t>Riguroso proceso de reevaluación y criterios en Scopus</a:t>
            </a:r>
            <a:endParaRPr lang="en-US" dirty="0">
              <a:latin typeface="+mj-lt"/>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30" t="73" r="51624" b="1"/>
          <a:stretch/>
        </p:blipFill>
        <p:spPr>
          <a:xfrm>
            <a:off x="292100" y="1712278"/>
            <a:ext cx="2191658" cy="328942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1244" y="3356991"/>
            <a:ext cx="4487260" cy="3289425"/>
          </a:xfrm>
          <a:prstGeom prst="rect">
            <a:avLst/>
          </a:prstGeom>
        </p:spPr>
      </p:pic>
      <p:pic>
        <p:nvPicPr>
          <p:cNvPr id="6" name="Imagen 5">
            <a:extLst>
              <a:ext uri="{FF2B5EF4-FFF2-40B4-BE49-F238E27FC236}">
                <a16:creationId xmlns:a16="http://schemas.microsoft.com/office/drawing/2014/main" id="{99E91CF5-B434-9D81-1D75-0F73709CC6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5736" y="1902779"/>
            <a:ext cx="2593813" cy="3098924"/>
          </a:xfrm>
          <a:prstGeom prst="rect">
            <a:avLst/>
          </a:prstGeom>
        </p:spPr>
      </p:pic>
    </p:spTree>
    <p:extLst>
      <p:ext uri="{BB962C8B-B14F-4D97-AF65-F5344CB8AC3E}">
        <p14:creationId xmlns:p14="http://schemas.microsoft.com/office/powerpoint/2010/main" val="253800774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Enfoque</a:t>
            </a:r>
            <a:r>
              <a:rPr lang="en-US" dirty="0"/>
              <a:t> </a:t>
            </a:r>
            <a:r>
              <a:rPr lang="en-US" dirty="0" err="1"/>
              <a:t>estructural</a:t>
            </a:r>
            <a:r>
              <a:rPr lang="en-US" dirty="0"/>
              <a:t>: </a:t>
            </a:r>
            <a:r>
              <a:rPr lang="en-US" dirty="0" err="1"/>
              <a:t>tratamiento</a:t>
            </a:r>
            <a:r>
              <a:rPr lang="en-US" dirty="0"/>
              <a:t> de </a:t>
            </a:r>
            <a:r>
              <a:rPr lang="en-US" dirty="0" err="1"/>
              <a:t>contenido</a:t>
            </a:r>
            <a:r>
              <a:rPr lang="en-US" dirty="0"/>
              <a:t> continuo para </a:t>
            </a:r>
            <a:r>
              <a:rPr lang="en-US" dirty="0" err="1"/>
              <a:t>garantizar</a:t>
            </a:r>
            <a:r>
              <a:rPr lang="en-US" dirty="0"/>
              <a:t> </a:t>
            </a:r>
            <a:r>
              <a:rPr lang="en-US" dirty="0" err="1"/>
              <a:t>contenido</a:t>
            </a:r>
            <a:r>
              <a:rPr lang="en-US" dirty="0"/>
              <a:t> de </a:t>
            </a:r>
            <a:r>
              <a:rPr lang="en-US" dirty="0" err="1"/>
              <a:t>alta</a:t>
            </a:r>
            <a:r>
              <a:rPr lang="en-US" dirty="0"/>
              <a:t> </a:t>
            </a:r>
            <a:r>
              <a:rPr lang="en-US" dirty="0" err="1"/>
              <a:t>calidad</a:t>
            </a:r>
            <a:endParaRPr lang="en-US" dirty="0"/>
          </a:p>
        </p:txBody>
      </p:sp>
      <p:sp>
        <p:nvSpPr>
          <p:cNvPr id="3" name="Rounded Rectangle 2"/>
          <p:cNvSpPr/>
          <p:nvPr/>
        </p:nvSpPr>
        <p:spPr>
          <a:xfrm>
            <a:off x="3959377" y="2702741"/>
            <a:ext cx="2443794" cy="1270450"/>
          </a:xfrm>
          <a:prstGeom prst="roundRect">
            <a:avLst/>
          </a:prstGeom>
          <a:solidFill>
            <a:schemeClr val="bg2">
              <a:lumMod val="20000"/>
              <a:lumOff val="80000"/>
            </a:schemeClr>
          </a:solidFill>
          <a:ln>
            <a:solidFill>
              <a:schemeClr val="tx2"/>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s-ES" sz="1600" dirty="0">
                <a:solidFill>
                  <a:schemeClr val="tx1"/>
                </a:solidFill>
              </a:rPr>
              <a:t>Identificación de revistas de bajo rendimiento utilizando métricas y puntos de referencia</a:t>
            </a:r>
            <a:endParaRPr lang="en-US" sz="1600" dirty="0">
              <a:solidFill>
                <a:schemeClr val="tx1"/>
              </a:solidFill>
            </a:endParaRPr>
          </a:p>
        </p:txBody>
      </p:sp>
      <p:sp>
        <p:nvSpPr>
          <p:cNvPr id="4" name="Rounded Rectangle 3"/>
          <p:cNvSpPr/>
          <p:nvPr/>
        </p:nvSpPr>
        <p:spPr>
          <a:xfrm>
            <a:off x="6466559" y="2702741"/>
            <a:ext cx="2443794" cy="1270450"/>
          </a:xfrm>
          <a:prstGeom prst="roundRect">
            <a:avLst/>
          </a:prstGeom>
          <a:solidFill>
            <a:schemeClr val="bg2">
              <a:lumMod val="20000"/>
              <a:lumOff val="80000"/>
            </a:schemeClr>
          </a:solidFill>
          <a:ln>
            <a:solidFill>
              <a:schemeClr val="tx2"/>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s-ES" sz="1600" dirty="0">
                <a:solidFill>
                  <a:schemeClr val="tx1"/>
                </a:solidFill>
              </a:rPr>
              <a:t>"Radar" para predecir las publicaciones con rendimiento atípico</a:t>
            </a:r>
            <a:endParaRPr lang="en-US" sz="1600" dirty="0">
              <a:solidFill>
                <a:schemeClr val="tx1"/>
              </a:solidFill>
            </a:endParaRPr>
          </a:p>
        </p:txBody>
      </p:sp>
      <p:sp>
        <p:nvSpPr>
          <p:cNvPr id="5" name="Rounded Rectangle 4"/>
          <p:cNvSpPr/>
          <p:nvPr/>
        </p:nvSpPr>
        <p:spPr>
          <a:xfrm>
            <a:off x="1454075" y="2702741"/>
            <a:ext cx="2443794" cy="1270450"/>
          </a:xfrm>
          <a:prstGeom prst="roundRect">
            <a:avLst/>
          </a:prstGeom>
          <a:solidFill>
            <a:schemeClr val="bg2">
              <a:lumMod val="20000"/>
              <a:lumOff val="80000"/>
            </a:schemeClr>
          </a:solidFill>
          <a:ln>
            <a:solidFill>
              <a:schemeClr val="tx2"/>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s-ES" sz="1600" dirty="0">
                <a:solidFill>
                  <a:schemeClr val="tx1"/>
                </a:solidFill>
              </a:rPr>
              <a:t>Retroalimentación directa de los usuarios e interesados en revistas de bajo rendimiento</a:t>
            </a:r>
            <a:endParaRPr lang="en-US" sz="1600" dirty="0">
              <a:solidFill>
                <a:schemeClr val="tx1"/>
              </a:solidFill>
            </a:endParaRPr>
          </a:p>
        </p:txBody>
      </p:sp>
      <p:sp>
        <p:nvSpPr>
          <p:cNvPr id="6" name="Rounded Rectangle 5"/>
          <p:cNvSpPr/>
          <p:nvPr/>
        </p:nvSpPr>
        <p:spPr>
          <a:xfrm>
            <a:off x="1464659" y="4085131"/>
            <a:ext cx="7458158" cy="486869"/>
          </a:xfrm>
          <a:prstGeom prst="roundRect">
            <a:avLst/>
          </a:prstGeom>
          <a:solidFill>
            <a:schemeClr val="bg2">
              <a:lumMod val="20000"/>
              <a:lumOff val="80000"/>
            </a:schemeClr>
          </a:solidFill>
          <a:ln>
            <a:solidFill>
              <a:schemeClr val="tx2"/>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s-ES" sz="1600" dirty="0">
                <a:solidFill>
                  <a:schemeClr val="tx1"/>
                </a:solidFill>
              </a:rPr>
              <a:t>Reevaluación realizada por el Comité Asesor y de Selección de Contenido (CSAB)</a:t>
            </a:r>
            <a:endParaRPr lang="en-US" sz="1600" dirty="0">
              <a:solidFill>
                <a:schemeClr val="tx1"/>
              </a:solidFill>
            </a:endParaRPr>
          </a:p>
        </p:txBody>
      </p:sp>
      <p:sp>
        <p:nvSpPr>
          <p:cNvPr id="8" name="Flowchart: Merge 7"/>
          <p:cNvSpPr/>
          <p:nvPr/>
        </p:nvSpPr>
        <p:spPr>
          <a:xfrm>
            <a:off x="1464659" y="4693381"/>
            <a:ext cx="7458158" cy="849664"/>
          </a:xfrm>
          <a:prstGeom prst="flowChartMerge">
            <a:avLst/>
          </a:prstGeom>
          <a:solidFill>
            <a:schemeClr val="bg2">
              <a:lumMod val="20000"/>
              <a:lumOff val="80000"/>
            </a:schemeClr>
          </a:solidFill>
          <a:ln>
            <a:solidFill>
              <a:schemeClr val="tx2"/>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schemeClr val="tx1"/>
              </a:solidFill>
            </a:endParaRPr>
          </a:p>
          <a:p>
            <a:pPr algn="ctr"/>
            <a:r>
              <a:rPr lang="en-US" sz="1600" dirty="0" err="1">
                <a:solidFill>
                  <a:schemeClr val="tx1"/>
                </a:solidFill>
              </a:rPr>
              <a:t>Tratamiento</a:t>
            </a:r>
            <a:r>
              <a:rPr lang="en-US" sz="1600" dirty="0">
                <a:solidFill>
                  <a:schemeClr val="tx1"/>
                </a:solidFill>
              </a:rPr>
              <a:t> del </a:t>
            </a:r>
            <a:r>
              <a:rPr lang="en-US" sz="1600" dirty="0" err="1">
                <a:solidFill>
                  <a:schemeClr val="tx1"/>
                </a:solidFill>
              </a:rPr>
              <a:t>contenido</a:t>
            </a:r>
            <a:endParaRPr lang="en-US" sz="1600" dirty="0">
              <a:solidFill>
                <a:schemeClr val="tx1"/>
              </a:solidFill>
            </a:endParaRPr>
          </a:p>
        </p:txBody>
      </p:sp>
      <p:sp>
        <p:nvSpPr>
          <p:cNvPr id="10" name="Rectangle 9"/>
          <p:cNvSpPr/>
          <p:nvPr/>
        </p:nvSpPr>
        <p:spPr>
          <a:xfrm>
            <a:off x="1478636" y="1687909"/>
            <a:ext cx="7458158" cy="646331"/>
          </a:xfrm>
          <a:prstGeom prst="rect">
            <a:avLst/>
          </a:prstGeom>
        </p:spPr>
        <p:txBody>
          <a:bodyPr wrap="square">
            <a:spAutoFit/>
          </a:bodyPr>
          <a:lstStyle/>
          <a:p>
            <a:pPr algn="ctr"/>
            <a:r>
              <a:rPr lang="es-ES" dirty="0"/>
              <a:t>El tratamiento de la revista completa es esencial y esperada por nuestros clientes y usuarios.</a:t>
            </a:r>
            <a:endParaRPr lang="en-US" dirty="0"/>
          </a:p>
        </p:txBody>
      </p:sp>
      <p:sp>
        <p:nvSpPr>
          <p:cNvPr id="12" name="TextBox 11"/>
          <p:cNvSpPr txBox="1"/>
          <p:nvPr/>
        </p:nvSpPr>
        <p:spPr>
          <a:xfrm>
            <a:off x="222530" y="4143899"/>
            <a:ext cx="1133644" cy="369332"/>
          </a:xfrm>
          <a:prstGeom prst="rect">
            <a:avLst/>
          </a:prstGeom>
          <a:noFill/>
        </p:spPr>
        <p:txBody>
          <a:bodyPr wrap="none" rtlCol="0">
            <a:spAutoFit/>
          </a:bodyPr>
          <a:lstStyle>
            <a:defPPr>
              <a:defRPr lang="en-US"/>
            </a:defPPr>
          </a:lstStyle>
          <a:p>
            <a:r>
              <a:rPr lang="en-US" dirty="0" err="1"/>
              <a:t>Revisión</a:t>
            </a:r>
            <a:r>
              <a:rPr lang="en-US" dirty="0"/>
              <a:t>:</a:t>
            </a:r>
          </a:p>
        </p:txBody>
      </p:sp>
      <p:sp>
        <p:nvSpPr>
          <p:cNvPr id="13" name="TextBox 12"/>
          <p:cNvSpPr txBox="1"/>
          <p:nvPr/>
        </p:nvSpPr>
        <p:spPr>
          <a:xfrm>
            <a:off x="222530" y="4959847"/>
            <a:ext cx="1172116" cy="369332"/>
          </a:xfrm>
          <a:prstGeom prst="rect">
            <a:avLst/>
          </a:prstGeom>
          <a:noFill/>
        </p:spPr>
        <p:txBody>
          <a:bodyPr wrap="none" rtlCol="0">
            <a:spAutoFit/>
          </a:bodyPr>
          <a:lstStyle/>
          <a:p>
            <a:r>
              <a:rPr lang="en-US" dirty="0" err="1"/>
              <a:t>Curación</a:t>
            </a:r>
            <a:r>
              <a:rPr lang="en-US" dirty="0"/>
              <a:t>:</a:t>
            </a: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859" y="3046038"/>
            <a:ext cx="636615" cy="688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descr="C:\Users\steigingas\AppData\Local\Microsoft\Windows\Temporary Internet Files\Content.Outlook\7TMQTV6R\SCOPUS-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7616" y="5761130"/>
            <a:ext cx="2272244" cy="698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2781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6264" y="1011256"/>
            <a:ext cx="8481110" cy="679130"/>
          </a:xfrm>
        </p:spPr>
        <p:txBody>
          <a:bodyPr>
            <a:normAutofit fontScale="90000"/>
          </a:bodyPr>
          <a:lstStyle/>
          <a:p>
            <a:r>
              <a:rPr lang="en-US" dirty="0" err="1"/>
              <a:t>Contenido</a:t>
            </a:r>
            <a:r>
              <a:rPr lang="en-US" dirty="0"/>
              <a:t> </a:t>
            </a:r>
            <a:r>
              <a:rPr lang="en-US" dirty="0" err="1"/>
              <a:t>seleccionado</a:t>
            </a:r>
            <a:r>
              <a:rPr lang="en-US" dirty="0"/>
              <a:t> </a:t>
            </a:r>
            <a:r>
              <a:rPr lang="en-US" dirty="0" err="1"/>
              <a:t>por</a:t>
            </a:r>
            <a:r>
              <a:rPr lang="en-US" dirty="0"/>
              <a:t> un </a:t>
            </a:r>
            <a:r>
              <a:rPr lang="en-US" dirty="0" err="1"/>
              <a:t>comité</a:t>
            </a:r>
            <a:r>
              <a:rPr lang="en-US" dirty="0"/>
              <a:t> </a:t>
            </a:r>
            <a:r>
              <a:rPr lang="en-US" dirty="0" err="1"/>
              <a:t>independiente</a:t>
            </a:r>
            <a:r>
              <a:rPr lang="en-US" dirty="0"/>
              <a:t> de </a:t>
            </a:r>
            <a:r>
              <a:rPr lang="en-US" dirty="0" err="1"/>
              <a:t>expertos</a:t>
            </a:r>
            <a:r>
              <a:rPr lang="en-US" dirty="0"/>
              <a:t>: </a:t>
            </a:r>
            <a:r>
              <a:rPr lang="en-GB" dirty="0">
                <a:latin typeface="Arial" panose="020B0604020202020204" pitchFamily="34" charset="0"/>
                <a:cs typeface="Arial" panose="020B0604020202020204" pitchFamily="34" charset="0"/>
              </a:rPr>
              <a:t>Content Selection &amp; Advisory Board (CSAB)</a:t>
            </a:r>
            <a:endParaRPr lang="en-US" dirty="0"/>
          </a:p>
        </p:txBody>
      </p:sp>
      <p:sp>
        <p:nvSpPr>
          <p:cNvPr id="8" name="CuadroTexto 7">
            <a:extLst>
              <a:ext uri="{FF2B5EF4-FFF2-40B4-BE49-F238E27FC236}">
                <a16:creationId xmlns:a16="http://schemas.microsoft.com/office/drawing/2014/main" id="{6533D42B-1253-873F-702D-FBCE9D3C7C69}"/>
              </a:ext>
            </a:extLst>
          </p:cNvPr>
          <p:cNvSpPr txBox="1"/>
          <p:nvPr/>
        </p:nvSpPr>
        <p:spPr>
          <a:xfrm>
            <a:off x="1295636" y="2261560"/>
            <a:ext cx="6552728" cy="2677656"/>
          </a:xfrm>
          <a:prstGeom prst="rect">
            <a:avLst/>
          </a:prstGeom>
          <a:noFill/>
        </p:spPr>
        <p:txBody>
          <a:bodyPr wrap="square">
            <a:spAutoFit/>
          </a:bodyPr>
          <a:lstStyle/>
          <a:p>
            <a:pPr marL="214308" indent="-214308">
              <a:buFont typeface="Arial" panose="020B0604020202020204" pitchFamily="34" charset="0"/>
              <a:buChar char="•"/>
            </a:pPr>
            <a:r>
              <a:rPr lang="en-GB" altLang="ja-JP" sz="2400" dirty="0">
                <a:latin typeface="Calibri" pitchFamily="34" charset="0"/>
              </a:rPr>
              <a:t>El </a:t>
            </a:r>
            <a:r>
              <a:rPr lang="en-GB" altLang="ja-JP" sz="2400" b="1" dirty="0">
                <a:latin typeface="Calibri" pitchFamily="34" charset="0"/>
              </a:rPr>
              <a:t>CSAB</a:t>
            </a:r>
            <a:r>
              <a:rPr lang="en-GB" altLang="ja-JP" sz="2400" dirty="0">
                <a:latin typeface="Calibri" pitchFamily="34" charset="0"/>
              </a:rPr>
              <a:t> es un </a:t>
            </a:r>
            <a:r>
              <a:rPr lang="en-GB" altLang="ja-JP" sz="2400" dirty="0" err="1">
                <a:latin typeface="Calibri" pitchFamily="34" charset="0"/>
              </a:rPr>
              <a:t>comité</a:t>
            </a:r>
            <a:r>
              <a:rPr lang="en-GB" altLang="ja-JP" sz="2400" dirty="0">
                <a:latin typeface="Calibri" pitchFamily="34" charset="0"/>
              </a:rPr>
              <a:t> de </a:t>
            </a:r>
            <a:r>
              <a:rPr lang="en-GB" altLang="ja-JP" sz="2400" dirty="0" err="1">
                <a:latin typeface="Calibri" pitchFamily="34" charset="0"/>
              </a:rPr>
              <a:t>expertos</a:t>
            </a:r>
            <a:r>
              <a:rPr lang="en-GB" altLang="ja-JP" sz="2400" dirty="0">
                <a:latin typeface="Calibri" pitchFamily="34" charset="0"/>
              </a:rPr>
              <a:t> de </a:t>
            </a:r>
            <a:r>
              <a:rPr lang="en-GB" altLang="ja-JP" sz="2400" dirty="0" err="1">
                <a:latin typeface="Calibri" pitchFamily="34" charset="0"/>
              </a:rPr>
              <a:t>todo</a:t>
            </a:r>
            <a:r>
              <a:rPr lang="en-GB" altLang="ja-JP" sz="2400" dirty="0">
                <a:latin typeface="Calibri" pitchFamily="34" charset="0"/>
              </a:rPr>
              <a:t> </a:t>
            </a:r>
            <a:r>
              <a:rPr lang="en-GB" altLang="ja-JP" sz="2400" dirty="0" err="1">
                <a:latin typeface="Calibri" pitchFamily="34" charset="0"/>
              </a:rPr>
              <a:t>el</a:t>
            </a:r>
            <a:r>
              <a:rPr lang="en-GB" altLang="ja-JP" sz="2400" dirty="0">
                <a:latin typeface="Calibri" pitchFamily="34" charset="0"/>
              </a:rPr>
              <a:t> </a:t>
            </a:r>
            <a:r>
              <a:rPr lang="en-GB" altLang="ja-JP" sz="2400" dirty="0" err="1">
                <a:latin typeface="Calibri" pitchFamily="34" charset="0"/>
              </a:rPr>
              <a:t>mundo</a:t>
            </a:r>
            <a:r>
              <a:rPr lang="en-GB" altLang="ja-JP" sz="2400" dirty="0">
                <a:latin typeface="Calibri" pitchFamily="34" charset="0"/>
              </a:rPr>
              <a:t>.</a:t>
            </a:r>
          </a:p>
          <a:p>
            <a:pPr marL="214308" indent="-214308">
              <a:buFont typeface="Arial" panose="020B0604020202020204" pitchFamily="34" charset="0"/>
              <a:buChar char="•"/>
            </a:pPr>
            <a:r>
              <a:rPr lang="en-GB" altLang="ja-JP" sz="2400" dirty="0">
                <a:latin typeface="Calibri" pitchFamily="34" charset="0"/>
              </a:rPr>
              <a:t>Tiene 17 </a:t>
            </a:r>
            <a:r>
              <a:rPr lang="en-GB" altLang="ja-JP" sz="2400" dirty="0" err="1">
                <a:latin typeface="Calibri" pitchFamily="34" charset="0"/>
              </a:rPr>
              <a:t>sillas</a:t>
            </a:r>
            <a:r>
              <a:rPr lang="en-GB" altLang="ja-JP" sz="2400" dirty="0">
                <a:latin typeface="Calibri" pitchFamily="34" charset="0"/>
              </a:rPr>
              <a:t> </a:t>
            </a:r>
            <a:r>
              <a:rPr lang="en-GB" altLang="ja-JP" sz="2400" dirty="0" err="1">
                <a:latin typeface="Calibri" pitchFamily="34" charset="0"/>
              </a:rPr>
              <a:t>temáticas</a:t>
            </a:r>
            <a:r>
              <a:rPr lang="en-GB" altLang="ja-JP" sz="2400" dirty="0">
                <a:latin typeface="Calibri" pitchFamily="34" charset="0"/>
              </a:rPr>
              <a:t>.</a:t>
            </a:r>
          </a:p>
          <a:p>
            <a:pPr marL="214308" indent="-214308">
              <a:buFont typeface="Arial" panose="020B0604020202020204" pitchFamily="34" charset="0"/>
              <a:buChar char="•"/>
            </a:pPr>
            <a:r>
              <a:rPr lang="en-GB" altLang="ja-JP" sz="2400" dirty="0">
                <a:latin typeface="Calibri" pitchFamily="34" charset="0"/>
              </a:rPr>
              <a:t>Los </a:t>
            </a:r>
            <a:r>
              <a:rPr lang="en-GB" altLang="ja-JP" sz="2400" dirty="0" err="1">
                <a:latin typeface="Calibri" pitchFamily="34" charset="0"/>
              </a:rPr>
              <a:t>miembros</a:t>
            </a:r>
            <a:r>
              <a:rPr lang="en-GB" altLang="ja-JP" sz="2400" dirty="0">
                <a:latin typeface="Calibri" pitchFamily="34" charset="0"/>
              </a:rPr>
              <a:t> del </a:t>
            </a:r>
            <a:r>
              <a:rPr lang="en-GB" altLang="ja-JP" sz="2400" dirty="0" err="1">
                <a:latin typeface="Calibri" pitchFamily="34" charset="0"/>
              </a:rPr>
              <a:t>comité</a:t>
            </a:r>
            <a:r>
              <a:rPr lang="en-GB" altLang="ja-JP" sz="2400" dirty="0">
                <a:latin typeface="Calibri" pitchFamily="34" charset="0"/>
              </a:rPr>
              <a:t> son </a:t>
            </a:r>
            <a:r>
              <a:rPr lang="en-GB" altLang="ja-JP" sz="2400" dirty="0" err="1">
                <a:latin typeface="Calibri" pitchFamily="34" charset="0"/>
              </a:rPr>
              <a:t>seleccionados</a:t>
            </a:r>
            <a:r>
              <a:rPr lang="en-GB" altLang="ja-JP" sz="2400" dirty="0">
                <a:latin typeface="Calibri" pitchFamily="34" charset="0"/>
              </a:rPr>
              <a:t> </a:t>
            </a:r>
            <a:r>
              <a:rPr lang="en-GB" altLang="ja-JP" sz="2400" dirty="0" err="1">
                <a:latin typeface="Calibri" pitchFamily="34" charset="0"/>
              </a:rPr>
              <a:t>por</a:t>
            </a:r>
            <a:r>
              <a:rPr lang="en-GB" altLang="ja-JP" sz="2400" dirty="0">
                <a:latin typeface="Calibri" pitchFamily="34" charset="0"/>
              </a:rPr>
              <a:t> </a:t>
            </a:r>
            <a:r>
              <a:rPr lang="en-GB" altLang="ja-JP" sz="2400" dirty="0" err="1">
                <a:latin typeface="Calibri" pitchFamily="34" charset="0"/>
              </a:rPr>
              <a:t>su</a:t>
            </a:r>
            <a:r>
              <a:rPr lang="en-GB" altLang="ja-JP" sz="2400" dirty="0">
                <a:latin typeface="Calibri" pitchFamily="34" charset="0"/>
              </a:rPr>
              <a:t> </a:t>
            </a:r>
            <a:r>
              <a:rPr lang="en-GB" altLang="ja-JP" sz="2400" dirty="0" err="1">
                <a:latin typeface="Calibri" pitchFamily="34" charset="0"/>
              </a:rPr>
              <a:t>experiencia</a:t>
            </a:r>
            <a:r>
              <a:rPr lang="en-GB" altLang="ja-JP" sz="2400" dirty="0">
                <a:latin typeface="Calibri" pitchFamily="34" charset="0"/>
              </a:rPr>
              <a:t> </a:t>
            </a:r>
            <a:r>
              <a:rPr lang="en-GB" altLang="ja-JP" sz="2400" dirty="0" err="1">
                <a:latin typeface="Calibri" pitchFamily="34" charset="0"/>
              </a:rPr>
              <a:t>en</a:t>
            </a:r>
            <a:r>
              <a:rPr lang="en-GB" altLang="ja-JP" sz="2400" dirty="0">
                <a:latin typeface="Calibri" pitchFamily="34" charset="0"/>
              </a:rPr>
              <a:t> sus </a:t>
            </a:r>
            <a:r>
              <a:rPr lang="en-GB" altLang="ja-JP" sz="2400" dirty="0" err="1">
                <a:latin typeface="Calibri" pitchFamily="34" charset="0"/>
              </a:rPr>
              <a:t>campos</a:t>
            </a:r>
            <a:r>
              <a:rPr lang="en-GB" altLang="ja-JP" sz="2400" dirty="0">
                <a:latin typeface="Calibri" pitchFamily="34" charset="0"/>
              </a:rPr>
              <a:t> de </a:t>
            </a:r>
            <a:r>
              <a:rPr lang="en-GB" altLang="ja-JP" sz="2400" dirty="0" err="1">
                <a:latin typeface="Calibri" pitchFamily="34" charset="0"/>
              </a:rPr>
              <a:t>investigación</a:t>
            </a:r>
            <a:endParaRPr lang="en-GB" altLang="ja-JP" sz="2400" dirty="0">
              <a:latin typeface="Calibri" pitchFamily="34" charset="0"/>
            </a:endParaRPr>
          </a:p>
          <a:p>
            <a:pPr marL="214308" indent="-214308">
              <a:buFont typeface="Arial" panose="020B0604020202020204" pitchFamily="34" charset="0"/>
              <a:buChar char="•"/>
            </a:pPr>
            <a:r>
              <a:rPr lang="en-GB" altLang="ja-JP" sz="2400" dirty="0" err="1">
                <a:latin typeface="Calibri" pitchFamily="34" charset="0"/>
              </a:rPr>
              <a:t>Muchos</a:t>
            </a:r>
            <a:r>
              <a:rPr lang="en-GB" altLang="ja-JP" sz="2400" dirty="0">
                <a:latin typeface="Calibri" pitchFamily="34" charset="0"/>
              </a:rPr>
              <a:t> de </a:t>
            </a:r>
            <a:r>
              <a:rPr lang="en-GB" altLang="ja-JP" sz="2400" dirty="0" err="1">
                <a:latin typeface="Calibri" pitchFamily="34" charset="0"/>
              </a:rPr>
              <a:t>ellos</a:t>
            </a:r>
            <a:r>
              <a:rPr lang="en-GB" altLang="ja-JP" sz="2400" dirty="0">
                <a:latin typeface="Calibri" pitchFamily="34" charset="0"/>
              </a:rPr>
              <a:t>  </a:t>
            </a:r>
            <a:r>
              <a:rPr lang="en-GB" altLang="ja-JP" sz="2400" dirty="0" err="1">
                <a:latin typeface="Calibri" pitchFamily="34" charset="0"/>
              </a:rPr>
              <a:t>tienen</a:t>
            </a:r>
            <a:r>
              <a:rPr lang="en-GB" altLang="ja-JP" sz="2400" dirty="0">
                <a:latin typeface="Calibri" pitchFamily="34" charset="0"/>
              </a:rPr>
              <a:t> </a:t>
            </a:r>
            <a:r>
              <a:rPr lang="en-GB" altLang="ja-JP" sz="2400" dirty="0" err="1">
                <a:latin typeface="Calibri" pitchFamily="34" charset="0"/>
              </a:rPr>
              <a:t>experiencia</a:t>
            </a:r>
            <a:r>
              <a:rPr lang="en-GB" altLang="ja-JP" sz="2400" dirty="0">
                <a:latin typeface="Calibri" pitchFamily="34" charset="0"/>
              </a:rPr>
              <a:t> </a:t>
            </a:r>
            <a:r>
              <a:rPr lang="en-GB" altLang="ja-JP" sz="2400" dirty="0" err="1">
                <a:latin typeface="Calibri" pitchFamily="34" charset="0"/>
              </a:rPr>
              <a:t>en</a:t>
            </a:r>
            <a:r>
              <a:rPr lang="en-GB" altLang="ja-JP" sz="2400" dirty="0">
                <a:latin typeface="Calibri" pitchFamily="34" charset="0"/>
              </a:rPr>
              <a:t> la </a:t>
            </a:r>
            <a:r>
              <a:rPr lang="en-GB" altLang="ja-JP" sz="2400" dirty="0" err="1">
                <a:latin typeface="Calibri" pitchFamily="34" charset="0"/>
              </a:rPr>
              <a:t>edición</a:t>
            </a:r>
            <a:r>
              <a:rPr lang="en-GB" altLang="ja-JP" sz="2400" dirty="0">
                <a:latin typeface="Calibri" pitchFamily="34" charset="0"/>
              </a:rPr>
              <a:t> de </a:t>
            </a:r>
            <a:r>
              <a:rPr lang="en-GB" altLang="ja-JP" sz="2400" dirty="0" err="1">
                <a:latin typeface="Calibri" pitchFamily="34" charset="0"/>
              </a:rPr>
              <a:t>revistas</a:t>
            </a:r>
            <a:r>
              <a:rPr lang="en-GB" altLang="ja-JP" sz="2400" dirty="0">
                <a:latin typeface="Calibri" pitchFamily="34" charset="0"/>
              </a:rPr>
              <a:t>.</a:t>
            </a:r>
          </a:p>
        </p:txBody>
      </p:sp>
    </p:spTree>
    <p:extLst>
      <p:ext uri="{BB962C8B-B14F-4D97-AF65-F5344CB8AC3E}">
        <p14:creationId xmlns:p14="http://schemas.microsoft.com/office/powerpoint/2010/main" val="4170443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B75FDE-2AE3-AEE8-8BCF-52C5267CD4BC}"/>
              </a:ext>
            </a:extLst>
          </p:cNvPr>
          <p:cNvSpPr>
            <a:spLocks noGrp="1"/>
          </p:cNvSpPr>
          <p:nvPr>
            <p:ph type="title"/>
          </p:nvPr>
        </p:nvSpPr>
        <p:spPr/>
        <p:txBody>
          <a:bodyPr/>
          <a:lstStyle/>
          <a:p>
            <a:r>
              <a:rPr lang="ca-ES" dirty="0" err="1"/>
              <a:t>Criterios</a:t>
            </a:r>
            <a:r>
              <a:rPr lang="ca-ES" dirty="0"/>
              <a:t> </a:t>
            </a:r>
            <a:r>
              <a:rPr lang="ca-ES" dirty="0" err="1"/>
              <a:t>mínimos</a:t>
            </a:r>
            <a:endParaRPr lang="ca-ES" dirty="0"/>
          </a:p>
        </p:txBody>
      </p:sp>
      <p:sp>
        <p:nvSpPr>
          <p:cNvPr id="3" name="Marcador de texto 2">
            <a:extLst>
              <a:ext uri="{FF2B5EF4-FFF2-40B4-BE49-F238E27FC236}">
                <a16:creationId xmlns:a16="http://schemas.microsoft.com/office/drawing/2014/main" id="{014BF566-5A7D-0278-810F-E483924EA314}"/>
              </a:ext>
            </a:extLst>
          </p:cNvPr>
          <p:cNvSpPr>
            <a:spLocks noGrp="1"/>
          </p:cNvSpPr>
          <p:nvPr>
            <p:ph type="body" sz="quarter" idx="13"/>
          </p:nvPr>
        </p:nvSpPr>
        <p:spPr>
          <a:xfrm>
            <a:off x="576264" y="1628800"/>
            <a:ext cx="8244208" cy="4353063"/>
          </a:xfrm>
        </p:spPr>
        <p:txBody>
          <a:bodyPr>
            <a:normAutofit/>
          </a:bodyPr>
          <a:lstStyle/>
          <a:p>
            <a:r>
              <a:rPr lang="es-ES" sz="2400" dirty="0">
                <a:solidFill>
                  <a:srgbClr val="F99C49"/>
                </a:solidFill>
                <a:effectLst/>
                <a:latin typeface="Helvetica" pitchFamily="2" charset="0"/>
              </a:rPr>
              <a:t>•</a:t>
            </a:r>
            <a:r>
              <a:rPr lang="es-ES" sz="2400" dirty="0">
                <a:solidFill>
                  <a:srgbClr val="53565F"/>
                </a:solidFill>
                <a:effectLst/>
                <a:latin typeface="Helvetica" pitchFamily="2" charset="0"/>
              </a:rPr>
              <a:t> </a:t>
            </a:r>
            <a:r>
              <a:rPr lang="es-ES" sz="2400" dirty="0">
                <a:solidFill>
                  <a:schemeClr val="tx2"/>
                </a:solidFill>
                <a:effectLst/>
                <a:latin typeface="Helvetica" pitchFamily="2" charset="0"/>
              </a:rPr>
              <a:t>Peer </a:t>
            </a:r>
            <a:r>
              <a:rPr lang="es-ES" sz="2400" dirty="0" err="1">
                <a:solidFill>
                  <a:schemeClr val="tx2"/>
                </a:solidFill>
                <a:effectLst/>
                <a:latin typeface="Helvetica" pitchFamily="2" charset="0"/>
              </a:rPr>
              <a:t>review</a:t>
            </a:r>
            <a:r>
              <a:rPr lang="es-ES" sz="2400" dirty="0">
                <a:solidFill>
                  <a:srgbClr val="53565F"/>
                </a:solidFill>
                <a:effectLst/>
                <a:latin typeface="Helvetica" pitchFamily="2" charset="0"/>
              </a:rPr>
              <a:t>: contenido peer-</a:t>
            </a:r>
            <a:r>
              <a:rPr lang="es-ES" sz="2400" dirty="0" err="1">
                <a:solidFill>
                  <a:srgbClr val="53565F"/>
                </a:solidFill>
                <a:effectLst/>
                <a:latin typeface="Helvetica" pitchFamily="2" charset="0"/>
              </a:rPr>
              <a:t>reviewed</a:t>
            </a:r>
            <a:r>
              <a:rPr lang="es-ES" sz="2400" dirty="0">
                <a:solidFill>
                  <a:srgbClr val="53565F"/>
                </a:solidFill>
                <a:effectLst/>
                <a:latin typeface="Helvetica" pitchFamily="2" charset="0"/>
              </a:rPr>
              <a:t> y descripción del proceso de peer </a:t>
            </a:r>
            <a:r>
              <a:rPr lang="es-ES" sz="2400" dirty="0" err="1">
                <a:solidFill>
                  <a:srgbClr val="53565F"/>
                </a:solidFill>
                <a:effectLst/>
                <a:latin typeface="Helvetica" pitchFamily="2" charset="0"/>
              </a:rPr>
              <a:t>review</a:t>
            </a:r>
            <a:endParaRPr lang="es-ES" sz="2400" dirty="0">
              <a:solidFill>
                <a:srgbClr val="53565F"/>
              </a:solidFill>
              <a:effectLst/>
              <a:latin typeface="Helvetica" pitchFamily="2" charset="0"/>
            </a:endParaRPr>
          </a:p>
          <a:p>
            <a:r>
              <a:rPr lang="es-ES" sz="2400" dirty="0">
                <a:solidFill>
                  <a:srgbClr val="F99C49"/>
                </a:solidFill>
                <a:effectLst/>
                <a:latin typeface="Helvetica" pitchFamily="2" charset="0"/>
              </a:rPr>
              <a:t>• Periodicidad: </a:t>
            </a:r>
            <a:r>
              <a:rPr lang="es-ES" sz="2400" dirty="0">
                <a:solidFill>
                  <a:srgbClr val="53565F"/>
                </a:solidFill>
                <a:effectLst/>
                <a:latin typeface="Helvetica" pitchFamily="2" charset="0"/>
              </a:rPr>
              <a:t>publicación regular e ISSN registrado </a:t>
            </a:r>
          </a:p>
          <a:p>
            <a:r>
              <a:rPr lang="es-ES" sz="2400" dirty="0">
                <a:solidFill>
                  <a:srgbClr val="F99C49"/>
                </a:solidFill>
                <a:effectLst/>
                <a:latin typeface="Helvetica" pitchFamily="2" charset="0"/>
              </a:rPr>
              <a:t>• Audiencia: </a:t>
            </a:r>
            <a:r>
              <a:rPr lang="es-ES" sz="2400" dirty="0">
                <a:solidFill>
                  <a:srgbClr val="53565F"/>
                </a:solidFill>
                <a:effectLst/>
                <a:latin typeface="Helvetica" pitchFamily="2" charset="0"/>
              </a:rPr>
              <a:t>contenido adecuado a una audiencia internacional (títulos y </a:t>
            </a:r>
            <a:r>
              <a:rPr lang="es-ES" sz="2400" dirty="0" err="1">
                <a:solidFill>
                  <a:srgbClr val="53565F"/>
                </a:solidFill>
                <a:effectLst/>
                <a:latin typeface="Helvetica" pitchFamily="2" charset="0"/>
              </a:rPr>
              <a:t>abstracts</a:t>
            </a:r>
            <a:r>
              <a:rPr lang="es-ES" sz="2400" dirty="0">
                <a:solidFill>
                  <a:srgbClr val="53565F"/>
                </a:solidFill>
                <a:effectLst/>
                <a:latin typeface="Helvetica" pitchFamily="2" charset="0"/>
              </a:rPr>
              <a:t> en inglés) </a:t>
            </a:r>
          </a:p>
          <a:p>
            <a:r>
              <a:rPr lang="es-ES" sz="2400" dirty="0">
                <a:solidFill>
                  <a:srgbClr val="F99C49"/>
                </a:solidFill>
                <a:effectLst/>
                <a:latin typeface="Helvetica" pitchFamily="2" charset="0"/>
              </a:rPr>
              <a:t>• </a:t>
            </a:r>
            <a:r>
              <a:rPr lang="es-ES" sz="2400" dirty="0">
                <a:solidFill>
                  <a:srgbClr val="F99C49"/>
                </a:solidFill>
                <a:latin typeface="Helvetica" pitchFamily="2" charset="0"/>
              </a:rPr>
              <a:t>É</a:t>
            </a:r>
            <a:r>
              <a:rPr lang="es-ES" sz="2400" dirty="0">
                <a:solidFill>
                  <a:srgbClr val="F99C49"/>
                </a:solidFill>
                <a:effectLst/>
                <a:latin typeface="Helvetica" pitchFamily="2" charset="0"/>
              </a:rPr>
              <a:t>tica: </a:t>
            </a:r>
            <a:r>
              <a:rPr lang="es-ES" sz="2400" dirty="0">
                <a:solidFill>
                  <a:srgbClr val="53565F"/>
                </a:solidFill>
                <a:effectLst/>
                <a:latin typeface="Helvetica" pitchFamily="2" charset="0"/>
              </a:rPr>
              <a:t>declaración ética para los autores</a:t>
            </a:r>
          </a:p>
          <a:p>
            <a:endParaRPr lang="ca-ES" dirty="0"/>
          </a:p>
        </p:txBody>
      </p:sp>
    </p:spTree>
    <p:extLst>
      <p:ext uri="{BB962C8B-B14F-4D97-AF65-F5344CB8AC3E}">
        <p14:creationId xmlns:p14="http://schemas.microsoft.com/office/powerpoint/2010/main" val="2161573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34091"/>
            <a:ext cx="8622258" cy="418645"/>
          </a:xfrm>
        </p:spPr>
        <p:txBody>
          <a:bodyPr/>
          <a:lstStyle/>
          <a:p>
            <a:r>
              <a:rPr lang="es-ES" dirty="0"/>
              <a:t>Criterios de selección transparentes de Scopus</a:t>
            </a:r>
            <a:br>
              <a:rPr lang="en-US" dirty="0"/>
            </a:br>
            <a:endParaRPr lang="en-US" dirty="0">
              <a:solidFill>
                <a:srgbClr val="92D050"/>
              </a:solidFill>
            </a:endParaRPr>
          </a:p>
        </p:txBody>
      </p:sp>
      <p:sp>
        <p:nvSpPr>
          <p:cNvPr id="116" name="Rounded Rectangle 115"/>
          <p:cNvSpPr/>
          <p:nvPr/>
        </p:nvSpPr>
        <p:spPr>
          <a:xfrm>
            <a:off x="45806" y="2830179"/>
            <a:ext cx="1738881" cy="2831069"/>
          </a:xfrm>
          <a:prstGeom prst="roundRect">
            <a:avLst>
              <a:gd name="adj" fmla="val 5176"/>
            </a:avLst>
          </a:prstGeom>
          <a:solidFill>
            <a:schemeClr val="tx1">
              <a:lumMod val="20000"/>
              <a:lumOff val="80000"/>
            </a:schemeClr>
          </a:solidFill>
          <a:ln w="25400" cap="flat" cmpd="sng" algn="ctr">
            <a:solidFill>
              <a:sysClr val="window" lastClr="FFFFFF"/>
            </a:solidFill>
            <a:prstDash val="solid"/>
          </a:ln>
          <a:effectLst/>
        </p:spPr>
        <p:txBody>
          <a:bodyPr rtlCol="0" anchor="ctr"/>
          <a:lstStyle/>
          <a:p>
            <a:pPr>
              <a:defRPr/>
            </a:pPr>
            <a:endParaRPr lang="en-US" sz="1400" kern="0">
              <a:solidFill>
                <a:sysClr val="windowText" lastClr="000000"/>
              </a:solidFill>
              <a:latin typeface="Calibri"/>
            </a:endParaRPr>
          </a:p>
        </p:txBody>
      </p:sp>
      <p:sp>
        <p:nvSpPr>
          <p:cNvPr id="117" name="Rounded Rectangle 116"/>
          <p:cNvSpPr/>
          <p:nvPr/>
        </p:nvSpPr>
        <p:spPr>
          <a:xfrm>
            <a:off x="1781101" y="2285974"/>
            <a:ext cx="1828798" cy="3375274"/>
          </a:xfrm>
          <a:prstGeom prst="roundRect">
            <a:avLst>
              <a:gd name="adj" fmla="val 5176"/>
            </a:avLst>
          </a:prstGeom>
          <a:solidFill>
            <a:schemeClr val="tx1">
              <a:lumMod val="20000"/>
              <a:lumOff val="80000"/>
            </a:schemeClr>
          </a:solidFill>
          <a:ln w="25400" cap="flat" cmpd="sng" algn="ctr">
            <a:solidFill>
              <a:sysClr val="window" lastClr="FFFFFF"/>
            </a:solidFill>
            <a:prstDash val="solid"/>
          </a:ln>
          <a:effectLst/>
        </p:spPr>
        <p:txBody>
          <a:bodyPr rtlCol="0" anchor="ctr"/>
          <a:lstStyle/>
          <a:p>
            <a:pPr>
              <a:defRPr/>
            </a:pPr>
            <a:endParaRPr lang="en-US" sz="1400" kern="0">
              <a:solidFill>
                <a:sysClr val="windowText" lastClr="000000"/>
              </a:solidFill>
              <a:latin typeface="Calibri"/>
            </a:endParaRPr>
          </a:p>
        </p:txBody>
      </p:sp>
      <p:sp>
        <p:nvSpPr>
          <p:cNvPr id="118" name="Rounded Rectangle 117"/>
          <p:cNvSpPr/>
          <p:nvPr/>
        </p:nvSpPr>
        <p:spPr>
          <a:xfrm>
            <a:off x="3597355" y="2285974"/>
            <a:ext cx="1828798" cy="3375274"/>
          </a:xfrm>
          <a:prstGeom prst="roundRect">
            <a:avLst>
              <a:gd name="adj" fmla="val 5176"/>
            </a:avLst>
          </a:prstGeom>
          <a:solidFill>
            <a:schemeClr val="tx1">
              <a:lumMod val="20000"/>
              <a:lumOff val="80000"/>
            </a:schemeClr>
          </a:solidFill>
          <a:ln w="25400" cap="flat" cmpd="sng" algn="ctr">
            <a:solidFill>
              <a:sysClr val="window" lastClr="FFFFFF"/>
            </a:solidFill>
            <a:prstDash val="solid"/>
          </a:ln>
          <a:effectLst/>
        </p:spPr>
        <p:txBody>
          <a:bodyPr rtlCol="0" anchor="ctr"/>
          <a:lstStyle/>
          <a:p>
            <a:pPr>
              <a:defRPr/>
            </a:pPr>
            <a:endParaRPr lang="en-US" sz="1300" kern="0" dirty="0">
              <a:solidFill>
                <a:sysClr val="windowText" lastClr="000000"/>
              </a:solidFill>
              <a:latin typeface="Calibri"/>
            </a:endParaRPr>
          </a:p>
        </p:txBody>
      </p:sp>
      <p:sp>
        <p:nvSpPr>
          <p:cNvPr id="119" name="Rounded Rectangle 118"/>
          <p:cNvSpPr/>
          <p:nvPr/>
        </p:nvSpPr>
        <p:spPr>
          <a:xfrm>
            <a:off x="5426153" y="2285974"/>
            <a:ext cx="1828798" cy="3375274"/>
          </a:xfrm>
          <a:prstGeom prst="roundRect">
            <a:avLst>
              <a:gd name="adj" fmla="val 5176"/>
            </a:avLst>
          </a:prstGeom>
          <a:solidFill>
            <a:schemeClr val="tx1">
              <a:lumMod val="20000"/>
              <a:lumOff val="80000"/>
            </a:schemeClr>
          </a:solidFill>
          <a:ln w="25400" cap="flat" cmpd="sng" algn="ctr">
            <a:solidFill>
              <a:sysClr val="window" lastClr="FFFFFF"/>
            </a:solidFill>
            <a:prstDash val="solid"/>
          </a:ln>
          <a:effectLst/>
        </p:spPr>
        <p:txBody>
          <a:bodyPr rtlCol="0" anchor="ctr"/>
          <a:lstStyle/>
          <a:p>
            <a:pPr>
              <a:defRPr/>
            </a:pPr>
            <a:endParaRPr lang="en-US" sz="1400" kern="0">
              <a:solidFill>
                <a:sysClr val="windowText" lastClr="000000"/>
              </a:solidFill>
              <a:latin typeface="Calibri"/>
            </a:endParaRPr>
          </a:p>
        </p:txBody>
      </p:sp>
      <p:sp>
        <p:nvSpPr>
          <p:cNvPr id="120" name="Rounded Rectangle 119"/>
          <p:cNvSpPr/>
          <p:nvPr/>
        </p:nvSpPr>
        <p:spPr>
          <a:xfrm>
            <a:off x="7254951" y="2285974"/>
            <a:ext cx="1828798" cy="3375274"/>
          </a:xfrm>
          <a:prstGeom prst="roundRect">
            <a:avLst>
              <a:gd name="adj" fmla="val 5176"/>
            </a:avLst>
          </a:prstGeom>
          <a:solidFill>
            <a:schemeClr val="tx1">
              <a:lumMod val="20000"/>
              <a:lumOff val="80000"/>
            </a:schemeClr>
          </a:solidFill>
          <a:ln w="25400" cap="flat" cmpd="sng" algn="ctr">
            <a:solidFill>
              <a:sysClr val="window" lastClr="FFFFFF"/>
            </a:solidFill>
            <a:prstDash val="solid"/>
          </a:ln>
          <a:effectLst/>
        </p:spPr>
        <p:txBody>
          <a:bodyPr rtlCol="0" anchor="ctr"/>
          <a:lstStyle/>
          <a:p>
            <a:pPr>
              <a:defRPr/>
            </a:pPr>
            <a:endParaRPr lang="en-US" sz="1400" kern="0">
              <a:solidFill>
                <a:sysClr val="windowText" lastClr="000000"/>
              </a:solidFill>
              <a:latin typeface="Calibri"/>
            </a:endParaRPr>
          </a:p>
        </p:txBody>
      </p:sp>
      <p:sp>
        <p:nvSpPr>
          <p:cNvPr id="121" name="Rounded Rectangle 120"/>
          <p:cNvSpPr/>
          <p:nvPr/>
        </p:nvSpPr>
        <p:spPr>
          <a:xfrm>
            <a:off x="56170" y="2291748"/>
            <a:ext cx="1704733" cy="533400"/>
          </a:xfrm>
          <a:prstGeom prst="roundRect">
            <a:avLst>
              <a:gd name="adj" fmla="val 19294"/>
            </a:avLst>
          </a:prstGeom>
          <a:solidFill>
            <a:schemeClr val="accent4"/>
          </a:solidFill>
          <a:ln w="25400" cap="flat" cmpd="sng" algn="ctr">
            <a:solidFill>
              <a:schemeClr val="accent4"/>
            </a:solidFill>
            <a:prstDash val="solid"/>
          </a:ln>
          <a:effectLst/>
        </p:spPr>
        <p:txBody>
          <a:bodyPr rtlCol="0" anchor="ctr"/>
          <a:lstStyle/>
          <a:p>
            <a:pPr>
              <a:defRPr/>
            </a:pPr>
            <a:endParaRPr lang="en-US" sz="1400" kern="0">
              <a:solidFill>
                <a:schemeClr val="bg1"/>
              </a:solidFill>
              <a:latin typeface="Calibri"/>
            </a:endParaRPr>
          </a:p>
        </p:txBody>
      </p:sp>
      <p:sp>
        <p:nvSpPr>
          <p:cNvPr id="122" name="Rounded Rectangle 121"/>
          <p:cNvSpPr/>
          <p:nvPr/>
        </p:nvSpPr>
        <p:spPr>
          <a:xfrm>
            <a:off x="1768557" y="2291748"/>
            <a:ext cx="1828798" cy="533400"/>
          </a:xfrm>
          <a:prstGeom prst="roundRect">
            <a:avLst>
              <a:gd name="adj" fmla="val 19294"/>
            </a:avLst>
          </a:prstGeom>
          <a:solidFill>
            <a:schemeClr val="accent4"/>
          </a:solidFill>
          <a:ln w="25400" cap="flat" cmpd="sng" algn="ctr">
            <a:solidFill>
              <a:schemeClr val="accent4"/>
            </a:solidFill>
            <a:prstDash val="solid"/>
          </a:ln>
          <a:effectLst/>
        </p:spPr>
        <p:txBody>
          <a:bodyPr rtlCol="0" anchor="ctr"/>
          <a:lstStyle/>
          <a:p>
            <a:pPr>
              <a:defRPr/>
            </a:pPr>
            <a:endParaRPr lang="en-US" sz="1400" kern="0">
              <a:solidFill>
                <a:schemeClr val="bg1"/>
              </a:solidFill>
              <a:latin typeface="Calibri"/>
            </a:endParaRPr>
          </a:p>
        </p:txBody>
      </p:sp>
      <p:sp>
        <p:nvSpPr>
          <p:cNvPr id="123" name="Rounded Rectangle 122"/>
          <p:cNvSpPr/>
          <p:nvPr/>
        </p:nvSpPr>
        <p:spPr>
          <a:xfrm>
            <a:off x="3617071" y="2291748"/>
            <a:ext cx="1828798" cy="533400"/>
          </a:xfrm>
          <a:prstGeom prst="roundRect">
            <a:avLst>
              <a:gd name="adj" fmla="val 19294"/>
            </a:avLst>
          </a:prstGeom>
          <a:solidFill>
            <a:schemeClr val="accent4"/>
          </a:solidFill>
          <a:ln w="25400" cap="flat" cmpd="sng" algn="ctr">
            <a:solidFill>
              <a:schemeClr val="accent4"/>
            </a:solidFill>
            <a:prstDash val="solid"/>
          </a:ln>
          <a:effectLst/>
        </p:spPr>
        <p:txBody>
          <a:bodyPr rtlCol="0" anchor="ctr"/>
          <a:lstStyle/>
          <a:p>
            <a:pPr>
              <a:defRPr/>
            </a:pPr>
            <a:endParaRPr lang="en-US" sz="1400" kern="0">
              <a:solidFill>
                <a:schemeClr val="bg1"/>
              </a:solidFill>
              <a:latin typeface="Calibri"/>
            </a:endParaRPr>
          </a:p>
        </p:txBody>
      </p:sp>
      <p:sp>
        <p:nvSpPr>
          <p:cNvPr id="124" name="Rounded Rectangle 123"/>
          <p:cNvSpPr/>
          <p:nvPr/>
        </p:nvSpPr>
        <p:spPr>
          <a:xfrm>
            <a:off x="5426153" y="2291748"/>
            <a:ext cx="1828798" cy="533400"/>
          </a:xfrm>
          <a:prstGeom prst="roundRect">
            <a:avLst>
              <a:gd name="adj" fmla="val 19294"/>
            </a:avLst>
          </a:prstGeom>
          <a:solidFill>
            <a:schemeClr val="accent4"/>
          </a:solidFill>
          <a:ln w="25400" cap="flat" cmpd="sng" algn="ctr">
            <a:solidFill>
              <a:schemeClr val="accent4"/>
            </a:solidFill>
            <a:prstDash val="solid"/>
          </a:ln>
          <a:effectLst/>
        </p:spPr>
        <p:txBody>
          <a:bodyPr rtlCol="0" anchor="ctr"/>
          <a:lstStyle/>
          <a:p>
            <a:pPr>
              <a:defRPr/>
            </a:pPr>
            <a:endParaRPr lang="en-US" sz="1400" kern="0">
              <a:solidFill>
                <a:schemeClr val="bg1"/>
              </a:solidFill>
              <a:latin typeface="Calibri"/>
            </a:endParaRPr>
          </a:p>
        </p:txBody>
      </p:sp>
      <p:sp>
        <p:nvSpPr>
          <p:cNvPr id="125" name="Rounded Rectangle 124"/>
          <p:cNvSpPr/>
          <p:nvPr/>
        </p:nvSpPr>
        <p:spPr>
          <a:xfrm>
            <a:off x="7254951" y="2291748"/>
            <a:ext cx="1828798" cy="533400"/>
          </a:xfrm>
          <a:prstGeom prst="roundRect">
            <a:avLst>
              <a:gd name="adj" fmla="val 19294"/>
            </a:avLst>
          </a:prstGeom>
          <a:solidFill>
            <a:schemeClr val="accent4"/>
          </a:solidFill>
          <a:ln w="25400" cap="flat" cmpd="sng" algn="ctr">
            <a:solidFill>
              <a:schemeClr val="accent4"/>
            </a:solidFill>
            <a:prstDash val="solid"/>
          </a:ln>
          <a:effectLst/>
        </p:spPr>
        <p:txBody>
          <a:bodyPr rtlCol="0" anchor="ctr"/>
          <a:lstStyle/>
          <a:p>
            <a:pPr>
              <a:defRPr/>
            </a:pPr>
            <a:endParaRPr lang="en-US" sz="1400" kern="0">
              <a:solidFill>
                <a:schemeClr val="bg1"/>
              </a:solidFill>
              <a:latin typeface="Calibri"/>
            </a:endParaRPr>
          </a:p>
        </p:txBody>
      </p:sp>
      <p:sp>
        <p:nvSpPr>
          <p:cNvPr id="126" name="TextBox 125"/>
          <p:cNvSpPr txBox="1"/>
          <p:nvPr/>
        </p:nvSpPr>
        <p:spPr>
          <a:xfrm>
            <a:off x="88380" y="2296838"/>
            <a:ext cx="1747316" cy="523220"/>
          </a:xfrm>
          <a:prstGeom prst="rect">
            <a:avLst/>
          </a:prstGeom>
          <a:noFill/>
        </p:spPr>
        <p:txBody>
          <a:bodyPr wrap="square" rtlCol="0">
            <a:spAutoFit/>
          </a:bodyPr>
          <a:lstStyle/>
          <a:p>
            <a:pPr>
              <a:defRPr/>
            </a:pPr>
            <a:r>
              <a:rPr lang="en-US" sz="1400" b="1" kern="0" dirty="0" err="1">
                <a:solidFill>
                  <a:schemeClr val="bg1"/>
                </a:solidFill>
              </a:rPr>
              <a:t>Política</a:t>
            </a:r>
            <a:r>
              <a:rPr lang="en-US" sz="1400" b="1" kern="0" dirty="0">
                <a:solidFill>
                  <a:schemeClr val="bg1"/>
                </a:solidFill>
              </a:rPr>
              <a:t> de la </a:t>
            </a:r>
            <a:r>
              <a:rPr lang="en-US" sz="1400" b="1" kern="0" dirty="0" err="1">
                <a:solidFill>
                  <a:schemeClr val="bg1"/>
                </a:solidFill>
              </a:rPr>
              <a:t>revista</a:t>
            </a:r>
            <a:endParaRPr lang="en-US" sz="1400" kern="0" dirty="0">
              <a:solidFill>
                <a:schemeClr val="bg1"/>
              </a:solidFill>
            </a:endParaRPr>
          </a:p>
        </p:txBody>
      </p:sp>
      <p:sp>
        <p:nvSpPr>
          <p:cNvPr id="127" name="TextBox 126"/>
          <p:cNvSpPr txBox="1"/>
          <p:nvPr/>
        </p:nvSpPr>
        <p:spPr>
          <a:xfrm>
            <a:off x="1776622" y="2296838"/>
            <a:ext cx="1812668" cy="523220"/>
          </a:xfrm>
          <a:prstGeom prst="rect">
            <a:avLst/>
          </a:prstGeom>
          <a:noFill/>
        </p:spPr>
        <p:txBody>
          <a:bodyPr wrap="square" rtlCol="0">
            <a:spAutoFit/>
          </a:bodyPr>
          <a:lstStyle/>
          <a:p>
            <a:pPr>
              <a:defRPr/>
            </a:pPr>
            <a:r>
              <a:rPr lang="en-US" sz="1400" b="1" kern="0" dirty="0">
                <a:solidFill>
                  <a:schemeClr val="bg1"/>
                </a:solidFill>
              </a:rPr>
              <a:t>Calidad del </a:t>
            </a:r>
            <a:r>
              <a:rPr lang="en-US" sz="1400" b="1" kern="0" dirty="0" err="1">
                <a:solidFill>
                  <a:schemeClr val="bg1"/>
                </a:solidFill>
              </a:rPr>
              <a:t>contenido</a:t>
            </a:r>
            <a:endParaRPr lang="en-US" sz="1400" kern="0" dirty="0">
              <a:solidFill>
                <a:schemeClr val="bg1"/>
              </a:solidFill>
            </a:endParaRPr>
          </a:p>
        </p:txBody>
      </p:sp>
      <p:sp>
        <p:nvSpPr>
          <p:cNvPr id="128" name="TextBox 127"/>
          <p:cNvSpPr txBox="1"/>
          <p:nvPr/>
        </p:nvSpPr>
        <p:spPr>
          <a:xfrm>
            <a:off x="3605420" y="2404560"/>
            <a:ext cx="1812668" cy="307777"/>
          </a:xfrm>
          <a:prstGeom prst="rect">
            <a:avLst/>
          </a:prstGeom>
          <a:noFill/>
        </p:spPr>
        <p:txBody>
          <a:bodyPr wrap="square" rtlCol="0">
            <a:spAutoFit/>
          </a:bodyPr>
          <a:lstStyle/>
          <a:p>
            <a:pPr>
              <a:defRPr/>
            </a:pPr>
            <a:r>
              <a:rPr lang="en-US" sz="1400" b="1" kern="0" dirty="0">
                <a:solidFill>
                  <a:schemeClr val="bg1"/>
                </a:solidFill>
              </a:rPr>
              <a:t>Journal Standing</a:t>
            </a:r>
            <a:endParaRPr lang="en-US" sz="1400" kern="0" dirty="0">
              <a:solidFill>
                <a:schemeClr val="bg1"/>
              </a:solidFill>
            </a:endParaRPr>
          </a:p>
        </p:txBody>
      </p:sp>
      <p:sp>
        <p:nvSpPr>
          <p:cNvPr id="129" name="TextBox 128"/>
          <p:cNvSpPr txBox="1"/>
          <p:nvPr/>
        </p:nvSpPr>
        <p:spPr>
          <a:xfrm>
            <a:off x="5449454" y="2404560"/>
            <a:ext cx="1812668" cy="307777"/>
          </a:xfrm>
          <a:prstGeom prst="rect">
            <a:avLst/>
          </a:prstGeom>
          <a:noFill/>
        </p:spPr>
        <p:txBody>
          <a:bodyPr wrap="square" rtlCol="0">
            <a:spAutoFit/>
          </a:bodyPr>
          <a:lstStyle/>
          <a:p>
            <a:pPr>
              <a:defRPr/>
            </a:pPr>
            <a:r>
              <a:rPr lang="en-US" sz="1400" b="1" kern="0" dirty="0" err="1">
                <a:solidFill>
                  <a:schemeClr val="bg1"/>
                </a:solidFill>
              </a:rPr>
              <a:t>Regularidad</a:t>
            </a:r>
            <a:endParaRPr lang="en-US" sz="1400" kern="0" dirty="0">
              <a:solidFill>
                <a:schemeClr val="bg1"/>
              </a:solidFill>
            </a:endParaRPr>
          </a:p>
        </p:txBody>
      </p:sp>
      <p:sp>
        <p:nvSpPr>
          <p:cNvPr id="130" name="TextBox 129"/>
          <p:cNvSpPr txBox="1"/>
          <p:nvPr/>
        </p:nvSpPr>
        <p:spPr>
          <a:xfrm>
            <a:off x="7274666" y="2296838"/>
            <a:ext cx="1812668" cy="523220"/>
          </a:xfrm>
          <a:prstGeom prst="rect">
            <a:avLst/>
          </a:prstGeom>
          <a:noFill/>
        </p:spPr>
        <p:txBody>
          <a:bodyPr wrap="square" rtlCol="0">
            <a:spAutoFit/>
          </a:bodyPr>
          <a:lstStyle/>
          <a:p>
            <a:pPr>
              <a:defRPr/>
            </a:pPr>
            <a:r>
              <a:rPr lang="en-US" sz="1400" b="1" kern="0" dirty="0" err="1">
                <a:solidFill>
                  <a:schemeClr val="bg1"/>
                </a:solidFill>
              </a:rPr>
              <a:t>Disponibilidad</a:t>
            </a:r>
            <a:r>
              <a:rPr lang="en-US" sz="1400" b="1" kern="0" dirty="0">
                <a:solidFill>
                  <a:schemeClr val="bg1"/>
                </a:solidFill>
              </a:rPr>
              <a:t> </a:t>
            </a:r>
            <a:r>
              <a:rPr lang="en-US" sz="1400" b="1" kern="0" dirty="0" err="1">
                <a:solidFill>
                  <a:schemeClr val="bg1"/>
                </a:solidFill>
              </a:rPr>
              <a:t>en</a:t>
            </a:r>
            <a:r>
              <a:rPr lang="en-US" sz="1400" b="1" kern="0" dirty="0">
                <a:solidFill>
                  <a:schemeClr val="bg1"/>
                </a:solidFill>
              </a:rPr>
              <a:t> </a:t>
            </a:r>
            <a:r>
              <a:rPr lang="en-US" sz="1400" b="1" kern="0" dirty="0" err="1">
                <a:solidFill>
                  <a:schemeClr val="bg1"/>
                </a:solidFill>
              </a:rPr>
              <a:t>línea</a:t>
            </a:r>
            <a:endParaRPr lang="en-US" sz="1400" kern="0" dirty="0">
              <a:solidFill>
                <a:schemeClr val="bg1"/>
              </a:solidFill>
            </a:endParaRPr>
          </a:p>
        </p:txBody>
      </p:sp>
      <p:sp>
        <p:nvSpPr>
          <p:cNvPr id="135" name="TextBox 134"/>
          <p:cNvSpPr txBox="1"/>
          <p:nvPr/>
        </p:nvSpPr>
        <p:spPr>
          <a:xfrm>
            <a:off x="288666" y="1140868"/>
            <a:ext cx="8534400" cy="830997"/>
          </a:xfrm>
          <a:prstGeom prst="rect">
            <a:avLst/>
          </a:prstGeom>
          <a:noFill/>
        </p:spPr>
        <p:txBody>
          <a:bodyPr wrap="square" rtlCol="0">
            <a:spAutoFit/>
          </a:bodyPr>
          <a:lstStyle/>
          <a:p>
            <a:pPr>
              <a:defRPr/>
            </a:pPr>
            <a:r>
              <a:rPr lang="es-ES" sz="1600" b="1" kern="0" dirty="0">
                <a:solidFill>
                  <a:srgbClr val="53565A">
                    <a:lumMod val="50000"/>
                  </a:srgbClr>
                </a:solidFill>
              </a:rPr>
              <a:t>Los títulos elegibles son revisados por la Junta de selección y asesoramiento de contenido según una combinación de 14 criterios de selección cuantitativos y cualitativos:</a:t>
            </a:r>
            <a:endParaRPr lang="en-US" sz="1600" kern="0" dirty="0">
              <a:solidFill>
                <a:srgbClr val="53565A">
                  <a:lumMod val="50000"/>
                </a:srgbClr>
              </a:solidFill>
            </a:endParaRPr>
          </a:p>
        </p:txBody>
      </p:sp>
      <p:sp>
        <p:nvSpPr>
          <p:cNvPr id="136" name="Rectangle 135"/>
          <p:cNvSpPr/>
          <p:nvPr/>
        </p:nvSpPr>
        <p:spPr>
          <a:xfrm>
            <a:off x="74020" y="2809195"/>
            <a:ext cx="1546791" cy="2843086"/>
          </a:xfrm>
          <a:prstGeom prst="rect">
            <a:avLst/>
          </a:prstGeom>
        </p:spPr>
        <p:txBody>
          <a:bodyPr wrap="square">
            <a:spAutoFit/>
          </a:bodyPr>
          <a:lstStyle/>
          <a:p>
            <a:pPr fontAlgn="base">
              <a:spcBef>
                <a:spcPct val="25000"/>
              </a:spcBef>
              <a:spcAft>
                <a:spcPct val="0"/>
              </a:spcAft>
              <a:buClr>
                <a:srgbClr val="036635"/>
              </a:buClr>
              <a:buSzPct val="140000"/>
            </a:pPr>
            <a:r>
              <a:rPr lang="en-US" sz="1300" dirty="0">
                <a:solidFill>
                  <a:srgbClr val="53565A"/>
                </a:solidFill>
                <a:cs typeface="Times New Roman" pitchFamily="18" charset="0"/>
              </a:rPr>
              <a:t>• </a:t>
            </a:r>
            <a:r>
              <a:rPr lang="es-ES" sz="1300" dirty="0">
                <a:solidFill>
                  <a:srgbClr val="53565A"/>
                </a:solidFill>
                <a:cs typeface="Times New Roman" pitchFamily="18" charset="0"/>
              </a:rPr>
              <a:t>Concepto / política editorial convincente</a:t>
            </a:r>
          </a:p>
          <a:p>
            <a:pPr fontAlgn="base">
              <a:spcBef>
                <a:spcPct val="25000"/>
              </a:spcBef>
              <a:spcAft>
                <a:spcPct val="0"/>
              </a:spcAft>
              <a:buClr>
                <a:srgbClr val="036635"/>
              </a:buClr>
              <a:buSzPct val="140000"/>
            </a:pPr>
            <a:r>
              <a:rPr lang="es-ES" sz="1300" dirty="0">
                <a:solidFill>
                  <a:srgbClr val="53565A"/>
                </a:solidFill>
                <a:cs typeface="Times New Roman" pitchFamily="18" charset="0"/>
              </a:rPr>
              <a:t>• Tipo de revisión por pares</a:t>
            </a:r>
          </a:p>
          <a:p>
            <a:pPr fontAlgn="base">
              <a:spcBef>
                <a:spcPct val="25000"/>
              </a:spcBef>
              <a:spcAft>
                <a:spcPct val="0"/>
              </a:spcAft>
              <a:buClr>
                <a:srgbClr val="036635"/>
              </a:buClr>
              <a:buSzPct val="140000"/>
            </a:pPr>
            <a:r>
              <a:rPr lang="es-ES" sz="1300" dirty="0">
                <a:solidFill>
                  <a:srgbClr val="53565A"/>
                </a:solidFill>
                <a:cs typeface="Times New Roman" pitchFamily="18" charset="0"/>
              </a:rPr>
              <a:t>• Distribución geográfica de diversidad de los editores</a:t>
            </a:r>
          </a:p>
          <a:p>
            <a:pPr fontAlgn="base">
              <a:spcBef>
                <a:spcPct val="25000"/>
              </a:spcBef>
              <a:spcAft>
                <a:spcPct val="0"/>
              </a:spcAft>
              <a:buClr>
                <a:srgbClr val="036635"/>
              </a:buClr>
              <a:buSzPct val="140000"/>
            </a:pPr>
            <a:r>
              <a:rPr lang="es-ES" sz="1300" dirty="0">
                <a:solidFill>
                  <a:srgbClr val="53565A"/>
                </a:solidFill>
                <a:cs typeface="Times New Roman" pitchFamily="18" charset="0"/>
              </a:rPr>
              <a:t>• Distribución geográfica de diversidad de los autores</a:t>
            </a:r>
            <a:endParaRPr lang="en-US" sz="1300" dirty="0">
              <a:solidFill>
                <a:srgbClr val="53565A"/>
              </a:solidFill>
              <a:cs typeface="Times New Roman" pitchFamily="18" charset="0"/>
            </a:endParaRPr>
          </a:p>
        </p:txBody>
      </p:sp>
      <p:sp>
        <p:nvSpPr>
          <p:cNvPr id="137" name="Rectangle 136"/>
          <p:cNvSpPr/>
          <p:nvPr/>
        </p:nvSpPr>
        <p:spPr>
          <a:xfrm>
            <a:off x="1744352" y="2840984"/>
            <a:ext cx="1945336" cy="2042867"/>
          </a:xfrm>
          <a:prstGeom prst="rect">
            <a:avLst/>
          </a:prstGeom>
        </p:spPr>
        <p:txBody>
          <a:bodyPr wrap="square">
            <a:spAutoFit/>
          </a:bodyPr>
          <a:lstStyle/>
          <a:p>
            <a:pPr fontAlgn="base">
              <a:spcBef>
                <a:spcPct val="25000"/>
              </a:spcBef>
              <a:spcAft>
                <a:spcPct val="0"/>
              </a:spcAft>
              <a:buClr>
                <a:srgbClr val="036635"/>
              </a:buClr>
              <a:buSzPct val="140000"/>
            </a:pPr>
            <a:r>
              <a:rPr lang="es-ES" sz="1300" dirty="0">
                <a:solidFill>
                  <a:srgbClr val="53565A"/>
                </a:solidFill>
                <a:cs typeface="Times New Roman" pitchFamily="18" charset="0"/>
              </a:rPr>
              <a:t>• Contribución académica al campo</a:t>
            </a:r>
          </a:p>
          <a:p>
            <a:pPr fontAlgn="base">
              <a:spcBef>
                <a:spcPct val="25000"/>
              </a:spcBef>
              <a:spcAft>
                <a:spcPct val="0"/>
              </a:spcAft>
              <a:buClr>
                <a:srgbClr val="036635"/>
              </a:buClr>
              <a:buSzPct val="140000"/>
            </a:pPr>
            <a:r>
              <a:rPr lang="es-ES" sz="1300" dirty="0">
                <a:solidFill>
                  <a:srgbClr val="53565A"/>
                </a:solidFill>
                <a:cs typeface="Times New Roman" pitchFamily="18" charset="0"/>
              </a:rPr>
              <a:t>• Claridad de los resúmenes</a:t>
            </a:r>
          </a:p>
          <a:p>
            <a:pPr fontAlgn="base">
              <a:spcBef>
                <a:spcPct val="25000"/>
              </a:spcBef>
              <a:spcAft>
                <a:spcPct val="0"/>
              </a:spcAft>
              <a:buClr>
                <a:srgbClr val="036635"/>
              </a:buClr>
              <a:buSzPct val="140000"/>
            </a:pPr>
            <a:r>
              <a:rPr lang="es-ES" sz="1300" dirty="0">
                <a:solidFill>
                  <a:srgbClr val="53565A"/>
                </a:solidFill>
                <a:cs typeface="Times New Roman" pitchFamily="18" charset="0"/>
              </a:rPr>
              <a:t>• Calidad y conformidad con los objetivos y alcance establecidos</a:t>
            </a:r>
          </a:p>
          <a:p>
            <a:pPr fontAlgn="base">
              <a:spcBef>
                <a:spcPct val="25000"/>
              </a:spcBef>
              <a:spcAft>
                <a:spcPct val="0"/>
              </a:spcAft>
              <a:buClr>
                <a:srgbClr val="036635"/>
              </a:buClr>
              <a:buSzPct val="140000"/>
            </a:pPr>
            <a:r>
              <a:rPr lang="es-ES" sz="1300" dirty="0">
                <a:solidFill>
                  <a:srgbClr val="53565A"/>
                </a:solidFill>
                <a:cs typeface="Times New Roman" pitchFamily="18" charset="0"/>
              </a:rPr>
              <a:t>• Legibilidad de los artículos</a:t>
            </a:r>
            <a:endParaRPr lang="en-US" sz="1300" dirty="0">
              <a:solidFill>
                <a:srgbClr val="53565A"/>
              </a:solidFill>
              <a:cs typeface="Times New Roman" pitchFamily="18" charset="0"/>
            </a:endParaRPr>
          </a:p>
        </p:txBody>
      </p:sp>
      <p:sp>
        <p:nvSpPr>
          <p:cNvPr id="138" name="Rectangle 137"/>
          <p:cNvSpPr/>
          <p:nvPr/>
        </p:nvSpPr>
        <p:spPr>
          <a:xfrm>
            <a:off x="3573152" y="2840984"/>
            <a:ext cx="1945336" cy="742511"/>
          </a:xfrm>
          <a:prstGeom prst="rect">
            <a:avLst/>
          </a:prstGeom>
        </p:spPr>
        <p:txBody>
          <a:bodyPr wrap="square">
            <a:spAutoFit/>
          </a:bodyPr>
          <a:lstStyle/>
          <a:p>
            <a:pPr fontAlgn="base">
              <a:spcBef>
                <a:spcPct val="25000"/>
              </a:spcBef>
              <a:spcAft>
                <a:spcPct val="0"/>
              </a:spcAft>
              <a:buClr>
                <a:srgbClr val="036635"/>
              </a:buClr>
              <a:buSzPct val="140000"/>
            </a:pPr>
            <a:r>
              <a:rPr lang="es-ES" sz="1300" dirty="0">
                <a:solidFill>
                  <a:srgbClr val="53565A"/>
                </a:solidFill>
                <a:cs typeface="Times New Roman" pitchFamily="18" charset="0"/>
              </a:rPr>
              <a:t>• Cita de los artículos de revistas en Scopus</a:t>
            </a:r>
          </a:p>
          <a:p>
            <a:pPr fontAlgn="base">
              <a:spcBef>
                <a:spcPct val="25000"/>
              </a:spcBef>
              <a:spcAft>
                <a:spcPct val="0"/>
              </a:spcAft>
              <a:buClr>
                <a:srgbClr val="036635"/>
              </a:buClr>
              <a:buSzPct val="140000"/>
            </a:pPr>
            <a:r>
              <a:rPr lang="en-US" sz="1300" dirty="0">
                <a:solidFill>
                  <a:srgbClr val="53565A"/>
                </a:solidFill>
                <a:cs typeface="Times New Roman" pitchFamily="18" charset="0"/>
              </a:rPr>
              <a:t>• Editor standing</a:t>
            </a:r>
          </a:p>
        </p:txBody>
      </p:sp>
      <p:sp>
        <p:nvSpPr>
          <p:cNvPr id="139" name="Rectangle 138"/>
          <p:cNvSpPr/>
          <p:nvPr/>
        </p:nvSpPr>
        <p:spPr>
          <a:xfrm>
            <a:off x="5401952" y="2840984"/>
            <a:ext cx="1945336" cy="738664"/>
          </a:xfrm>
          <a:prstGeom prst="rect">
            <a:avLst/>
          </a:prstGeom>
        </p:spPr>
        <p:txBody>
          <a:bodyPr wrap="square">
            <a:spAutoFit/>
          </a:bodyPr>
          <a:lstStyle/>
          <a:p>
            <a:pPr fontAlgn="base">
              <a:spcBef>
                <a:spcPct val="25000"/>
              </a:spcBef>
              <a:spcAft>
                <a:spcPct val="0"/>
              </a:spcAft>
              <a:buClr>
                <a:srgbClr val="036635"/>
              </a:buClr>
              <a:buSzPct val="140000"/>
            </a:pPr>
            <a:r>
              <a:rPr lang="en-US" sz="1400" dirty="0">
                <a:solidFill>
                  <a:srgbClr val="53565A"/>
                </a:solidFill>
                <a:cs typeface="Times New Roman" pitchFamily="18" charset="0"/>
              </a:rPr>
              <a:t>• </a:t>
            </a:r>
            <a:r>
              <a:rPr lang="en-US" sz="1400" dirty="0" err="1">
                <a:solidFill>
                  <a:srgbClr val="53565A"/>
                </a:solidFill>
                <a:cs typeface="Times New Roman" pitchFamily="18" charset="0"/>
              </a:rPr>
              <a:t>Cumplimiento</a:t>
            </a:r>
            <a:r>
              <a:rPr lang="en-US" sz="1400" dirty="0">
                <a:solidFill>
                  <a:srgbClr val="53565A"/>
                </a:solidFill>
                <a:cs typeface="Times New Roman" pitchFamily="18" charset="0"/>
              </a:rPr>
              <a:t> de la </a:t>
            </a:r>
            <a:r>
              <a:rPr lang="en-US" sz="1400" dirty="0" err="1">
                <a:solidFill>
                  <a:srgbClr val="53565A"/>
                </a:solidFill>
                <a:cs typeface="Times New Roman" pitchFamily="18" charset="0"/>
              </a:rPr>
              <a:t>periodicidad</a:t>
            </a:r>
            <a:r>
              <a:rPr lang="en-US" sz="1400" dirty="0">
                <a:solidFill>
                  <a:srgbClr val="53565A"/>
                </a:solidFill>
                <a:cs typeface="Times New Roman" pitchFamily="18" charset="0"/>
              </a:rPr>
              <a:t>, sin </a:t>
            </a:r>
            <a:r>
              <a:rPr lang="en-US" sz="1400" dirty="0" err="1">
                <a:solidFill>
                  <a:srgbClr val="53565A"/>
                </a:solidFill>
                <a:cs typeface="Times New Roman" pitchFamily="18" charset="0"/>
              </a:rPr>
              <a:t>retrasos</a:t>
            </a:r>
            <a:endParaRPr lang="en-US" sz="1400" dirty="0">
              <a:solidFill>
                <a:srgbClr val="53565A"/>
              </a:solidFill>
              <a:cs typeface="Times New Roman" pitchFamily="18" charset="0"/>
            </a:endParaRPr>
          </a:p>
        </p:txBody>
      </p:sp>
      <p:sp>
        <p:nvSpPr>
          <p:cNvPr id="140" name="Rectangle 139"/>
          <p:cNvSpPr/>
          <p:nvPr/>
        </p:nvSpPr>
        <p:spPr>
          <a:xfrm>
            <a:off x="7271088" y="2840984"/>
            <a:ext cx="1945336" cy="1392689"/>
          </a:xfrm>
          <a:prstGeom prst="rect">
            <a:avLst/>
          </a:prstGeom>
        </p:spPr>
        <p:txBody>
          <a:bodyPr wrap="square">
            <a:spAutoFit/>
          </a:bodyPr>
          <a:lstStyle/>
          <a:p>
            <a:pPr fontAlgn="base">
              <a:spcBef>
                <a:spcPct val="25000"/>
              </a:spcBef>
              <a:spcAft>
                <a:spcPct val="0"/>
              </a:spcAft>
              <a:buClr>
                <a:srgbClr val="036635"/>
              </a:buClr>
              <a:buSzPct val="140000"/>
            </a:pPr>
            <a:r>
              <a:rPr lang="en-US" sz="1300" dirty="0">
                <a:solidFill>
                  <a:srgbClr val="53565A"/>
                </a:solidFill>
                <a:cs typeface="Times New Roman" pitchFamily="18" charset="0"/>
              </a:rPr>
              <a:t>• </a:t>
            </a:r>
            <a:r>
              <a:rPr lang="es-ES" sz="1300" dirty="0">
                <a:solidFill>
                  <a:srgbClr val="53565A"/>
                </a:solidFill>
                <a:cs typeface="Times New Roman" pitchFamily="18" charset="0"/>
              </a:rPr>
              <a:t>Contenido disponible en línea</a:t>
            </a:r>
          </a:p>
          <a:p>
            <a:pPr fontAlgn="base">
              <a:spcBef>
                <a:spcPct val="25000"/>
              </a:spcBef>
              <a:spcAft>
                <a:spcPct val="0"/>
              </a:spcAft>
              <a:buClr>
                <a:srgbClr val="036635"/>
              </a:buClr>
              <a:buSzPct val="140000"/>
            </a:pPr>
            <a:r>
              <a:rPr lang="es-ES" sz="1300" dirty="0">
                <a:solidFill>
                  <a:srgbClr val="53565A"/>
                </a:solidFill>
                <a:cs typeface="Times New Roman" pitchFamily="18" charset="0"/>
              </a:rPr>
              <a:t>• Página de inicio de la revista en inglés</a:t>
            </a:r>
          </a:p>
          <a:p>
            <a:pPr fontAlgn="base">
              <a:spcBef>
                <a:spcPct val="25000"/>
              </a:spcBef>
              <a:spcAft>
                <a:spcPct val="0"/>
              </a:spcAft>
              <a:buClr>
                <a:srgbClr val="036635"/>
              </a:buClr>
              <a:buSzPct val="140000"/>
            </a:pPr>
            <a:r>
              <a:rPr lang="es-ES" sz="1300" dirty="0">
                <a:solidFill>
                  <a:srgbClr val="53565A"/>
                </a:solidFill>
                <a:cs typeface="Times New Roman" pitchFamily="18" charset="0"/>
              </a:rPr>
              <a:t>• Calidad de la página de inicio</a:t>
            </a:r>
            <a:endParaRPr lang="en-US" sz="1300" dirty="0">
              <a:solidFill>
                <a:srgbClr val="53565A"/>
              </a:solidFill>
              <a:cs typeface="Times New Roman" pitchFamily="18" charset="0"/>
            </a:endParaRPr>
          </a:p>
        </p:txBody>
      </p:sp>
      <p:sp>
        <p:nvSpPr>
          <p:cNvPr id="36" name="Rectangle 35"/>
          <p:cNvSpPr/>
          <p:nvPr/>
        </p:nvSpPr>
        <p:spPr>
          <a:xfrm>
            <a:off x="43883" y="5821569"/>
            <a:ext cx="9067800" cy="307777"/>
          </a:xfrm>
          <a:prstGeom prst="rect">
            <a:avLst/>
          </a:prstGeom>
        </p:spPr>
        <p:txBody>
          <a:bodyPr wrap="square">
            <a:spAutoFit/>
          </a:bodyPr>
          <a:lstStyle/>
          <a:p>
            <a:endParaRPr lang="en-US" sz="1400" kern="0">
              <a:solidFill>
                <a:sysClr val="windowText" lastClr="000000"/>
              </a:solidFill>
            </a:endParaRPr>
          </a:p>
        </p:txBody>
      </p:sp>
      <p:sp>
        <p:nvSpPr>
          <p:cNvPr id="48" name="Rectangle 47"/>
          <p:cNvSpPr/>
          <p:nvPr/>
        </p:nvSpPr>
        <p:spPr>
          <a:xfrm>
            <a:off x="36635" y="6453336"/>
            <a:ext cx="9144000" cy="461665"/>
          </a:xfrm>
          <a:prstGeom prst="rect">
            <a:avLst/>
          </a:prstGeom>
        </p:spPr>
        <p:txBody>
          <a:bodyPr wrap="square">
            <a:spAutoFit/>
          </a:bodyPr>
          <a:lstStyle/>
          <a:p>
            <a:pPr>
              <a:defRPr/>
            </a:pPr>
            <a:r>
              <a:rPr lang="en-US" sz="1200" dirty="0">
                <a:solidFill>
                  <a:srgbClr val="53565A"/>
                </a:solidFill>
                <a:hlinkClick r:id="rId3"/>
              </a:rPr>
              <a:t>https://www.elsevier.com/solutions/scopus/content/content-policy-and-selection</a:t>
            </a:r>
            <a:r>
              <a:rPr lang="en-US" sz="1200" dirty="0">
                <a:solidFill>
                  <a:srgbClr val="53565A"/>
                </a:solidFill>
              </a:rPr>
              <a:t> or </a:t>
            </a:r>
            <a:r>
              <a:rPr lang="en-US" sz="1200" dirty="0">
                <a:solidFill>
                  <a:srgbClr val="53565A"/>
                </a:solidFill>
                <a:hlinkClick r:id="rId4"/>
              </a:rPr>
              <a:t>titlesuggestion@scopus.com</a:t>
            </a:r>
            <a:endParaRPr lang="en-US" sz="1200" dirty="0">
              <a:solidFill>
                <a:srgbClr val="53565A"/>
              </a:solidFill>
            </a:endParaRPr>
          </a:p>
          <a:p>
            <a:pPr>
              <a:defRPr/>
            </a:pPr>
            <a:r>
              <a:rPr lang="es-ES" sz="1200" dirty="0" err="1">
                <a:solidFill>
                  <a:srgbClr val="53565A"/>
                </a:solidFill>
              </a:rPr>
              <a:t>Webinar</a:t>
            </a:r>
            <a:r>
              <a:rPr lang="es-ES" sz="1200" dirty="0">
                <a:solidFill>
                  <a:srgbClr val="53565A"/>
                </a:solidFill>
              </a:rPr>
              <a:t> con más información sobre los criterios de selección de contenido de Scopus</a:t>
            </a:r>
            <a:r>
              <a:rPr lang="en-US" sz="1200" dirty="0">
                <a:solidFill>
                  <a:srgbClr val="53565A"/>
                </a:solidFill>
              </a:rPr>
              <a:t>: </a:t>
            </a:r>
            <a:r>
              <a:rPr lang="en-US" sz="1200" dirty="0">
                <a:solidFill>
                  <a:srgbClr val="53565A"/>
                </a:solidFill>
                <a:hlinkClick r:id="rId5"/>
              </a:rPr>
              <a:t>https://blog.scopus.com/webinars</a:t>
            </a:r>
            <a:r>
              <a:rPr lang="en-US" sz="1200" dirty="0">
                <a:solidFill>
                  <a:srgbClr val="53565A"/>
                </a:solidFill>
              </a:rPr>
              <a:t>  </a:t>
            </a:r>
          </a:p>
        </p:txBody>
      </p:sp>
    </p:spTree>
    <p:extLst>
      <p:ext uri="{BB962C8B-B14F-4D97-AF65-F5344CB8AC3E}">
        <p14:creationId xmlns:p14="http://schemas.microsoft.com/office/powerpoint/2010/main" val="377430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6"/>
                                        </p:tgtEl>
                                        <p:attrNameLst>
                                          <p:attrName>style.visibility</p:attrName>
                                        </p:attrNameLst>
                                      </p:cBhvr>
                                      <p:to>
                                        <p:strVal val="visible"/>
                                      </p:to>
                                    </p:set>
                                    <p:animEffect transition="in" filter="fade">
                                      <p:cBhvr>
                                        <p:cTn id="10" dur="500"/>
                                        <p:tgtEl>
                                          <p:spTgt spid="1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fade">
                                      <p:cBhvr>
                                        <p:cTn id="13" dur="500"/>
                                        <p:tgtEl>
                                          <p:spTgt spid="1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7"/>
                                        </p:tgtEl>
                                        <p:attrNameLst>
                                          <p:attrName>style.visibility</p:attrName>
                                        </p:attrNameLst>
                                      </p:cBhvr>
                                      <p:to>
                                        <p:strVal val="visible"/>
                                      </p:to>
                                    </p:set>
                                    <p:animEffect transition="in" filter="fade">
                                      <p:cBhvr>
                                        <p:cTn id="16" dur="500"/>
                                        <p:tgtEl>
                                          <p:spTgt spid="1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2"/>
                                        </p:tgtEl>
                                        <p:attrNameLst>
                                          <p:attrName>style.visibility</p:attrName>
                                        </p:attrNameLst>
                                      </p:cBhvr>
                                      <p:to>
                                        <p:strVal val="visible"/>
                                      </p:to>
                                    </p:set>
                                    <p:animEffect transition="in" filter="fade">
                                      <p:cBhvr>
                                        <p:cTn id="19" dur="500"/>
                                        <p:tgtEl>
                                          <p:spTgt spid="1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8"/>
                                        </p:tgtEl>
                                        <p:attrNameLst>
                                          <p:attrName>style.visibility</p:attrName>
                                        </p:attrNameLst>
                                      </p:cBhvr>
                                      <p:to>
                                        <p:strVal val="visible"/>
                                      </p:to>
                                    </p:set>
                                    <p:animEffect transition="in" filter="fade">
                                      <p:cBhvr>
                                        <p:cTn id="22" dur="500"/>
                                        <p:tgtEl>
                                          <p:spTgt spid="1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3"/>
                                        </p:tgtEl>
                                        <p:attrNameLst>
                                          <p:attrName>style.visibility</p:attrName>
                                        </p:attrNameLst>
                                      </p:cBhvr>
                                      <p:to>
                                        <p:strVal val="visible"/>
                                      </p:to>
                                    </p:set>
                                    <p:animEffect transition="in" filter="fade">
                                      <p:cBhvr>
                                        <p:cTn id="25" dur="500"/>
                                        <p:tgtEl>
                                          <p:spTgt spid="1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9"/>
                                        </p:tgtEl>
                                        <p:attrNameLst>
                                          <p:attrName>style.visibility</p:attrName>
                                        </p:attrNameLst>
                                      </p:cBhvr>
                                      <p:to>
                                        <p:strVal val="visible"/>
                                      </p:to>
                                    </p:set>
                                    <p:animEffect transition="in" filter="fade">
                                      <p:cBhvr>
                                        <p:cTn id="28" dur="500"/>
                                        <p:tgtEl>
                                          <p:spTgt spid="1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4"/>
                                        </p:tgtEl>
                                        <p:attrNameLst>
                                          <p:attrName>style.visibility</p:attrName>
                                        </p:attrNameLst>
                                      </p:cBhvr>
                                      <p:to>
                                        <p:strVal val="visible"/>
                                      </p:to>
                                    </p:set>
                                    <p:animEffect transition="in" filter="fade">
                                      <p:cBhvr>
                                        <p:cTn id="31" dur="500"/>
                                        <p:tgtEl>
                                          <p:spTgt spid="1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0"/>
                                        </p:tgtEl>
                                        <p:attrNameLst>
                                          <p:attrName>style.visibility</p:attrName>
                                        </p:attrNameLst>
                                      </p:cBhvr>
                                      <p:to>
                                        <p:strVal val="visible"/>
                                      </p:to>
                                    </p:set>
                                    <p:animEffect transition="in" filter="fade">
                                      <p:cBhvr>
                                        <p:cTn id="34" dur="500"/>
                                        <p:tgtEl>
                                          <p:spTgt spid="13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5"/>
                                        </p:tgtEl>
                                        <p:attrNameLst>
                                          <p:attrName>style.visibility</p:attrName>
                                        </p:attrNameLst>
                                      </p:cBhvr>
                                      <p:to>
                                        <p:strVal val="visible"/>
                                      </p:to>
                                    </p:set>
                                    <p:animEffect transition="in" filter="fade">
                                      <p:cBhvr>
                                        <p:cTn id="37" dur="500"/>
                                        <p:tgtEl>
                                          <p:spTgt spid="1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0"/>
                                        </p:tgtEl>
                                        <p:attrNameLst>
                                          <p:attrName>style.visibility</p:attrName>
                                        </p:attrNameLst>
                                      </p:cBhvr>
                                      <p:to>
                                        <p:strVal val="visible"/>
                                      </p:to>
                                    </p:set>
                                    <p:animEffect transition="in" filter="fade">
                                      <p:cBhvr>
                                        <p:cTn id="40" dur="500"/>
                                        <p:tgtEl>
                                          <p:spTgt spid="14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0"/>
                                        </p:tgtEl>
                                        <p:attrNameLst>
                                          <p:attrName>style.visibility</p:attrName>
                                        </p:attrNameLst>
                                      </p:cBhvr>
                                      <p:to>
                                        <p:strVal val="visible"/>
                                      </p:to>
                                    </p:set>
                                    <p:animEffect transition="in" filter="fade">
                                      <p:cBhvr>
                                        <p:cTn id="43" dur="500"/>
                                        <p:tgtEl>
                                          <p:spTgt spid="1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9"/>
                                        </p:tgtEl>
                                        <p:attrNameLst>
                                          <p:attrName>style.visibility</p:attrName>
                                        </p:attrNameLst>
                                      </p:cBhvr>
                                      <p:to>
                                        <p:strVal val="visible"/>
                                      </p:to>
                                    </p:set>
                                    <p:animEffect transition="in" filter="fade">
                                      <p:cBhvr>
                                        <p:cTn id="46" dur="500"/>
                                        <p:tgtEl>
                                          <p:spTgt spid="13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9"/>
                                        </p:tgtEl>
                                        <p:attrNameLst>
                                          <p:attrName>style.visibility</p:attrName>
                                        </p:attrNameLst>
                                      </p:cBhvr>
                                      <p:to>
                                        <p:strVal val="visible"/>
                                      </p:to>
                                    </p:set>
                                    <p:animEffect transition="in" filter="fade">
                                      <p:cBhvr>
                                        <p:cTn id="49" dur="500"/>
                                        <p:tgtEl>
                                          <p:spTgt spid="1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8"/>
                                        </p:tgtEl>
                                        <p:attrNameLst>
                                          <p:attrName>style.visibility</p:attrName>
                                        </p:attrNameLst>
                                      </p:cBhvr>
                                      <p:to>
                                        <p:strVal val="visible"/>
                                      </p:to>
                                    </p:set>
                                    <p:animEffect transition="in" filter="fade">
                                      <p:cBhvr>
                                        <p:cTn id="52" dur="500"/>
                                        <p:tgtEl>
                                          <p:spTgt spid="13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500"/>
                                        <p:tgtEl>
                                          <p:spTgt spid="11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7"/>
                                        </p:tgtEl>
                                        <p:attrNameLst>
                                          <p:attrName>style.visibility</p:attrName>
                                        </p:attrNameLst>
                                      </p:cBhvr>
                                      <p:to>
                                        <p:strVal val="visible"/>
                                      </p:to>
                                    </p:set>
                                    <p:animEffect transition="in" filter="fade">
                                      <p:cBhvr>
                                        <p:cTn id="58" dur="500"/>
                                        <p:tgtEl>
                                          <p:spTgt spid="13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36"/>
                                        </p:tgtEl>
                                        <p:attrNameLst>
                                          <p:attrName>style.visibility</p:attrName>
                                        </p:attrNameLst>
                                      </p:cBhvr>
                                      <p:to>
                                        <p:strVal val="visible"/>
                                      </p:to>
                                    </p:set>
                                    <p:animEffect transition="in" filter="fade">
                                      <p:cBhvr>
                                        <p:cTn id="64" dur="500"/>
                                        <p:tgtEl>
                                          <p:spTgt spid="13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16"/>
                                        </p:tgtEl>
                                        <p:attrNameLst>
                                          <p:attrName>style.visibility</p:attrName>
                                        </p:attrNameLst>
                                      </p:cBhvr>
                                      <p:to>
                                        <p:strVal val="visible"/>
                                      </p:to>
                                    </p:set>
                                    <p:animEffect transition="in" filter="fade">
                                      <p:cBhvr>
                                        <p:cTn id="67"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p:bldP spid="127" grpId="0"/>
      <p:bldP spid="128" grpId="0"/>
      <p:bldP spid="129" grpId="0"/>
      <p:bldP spid="130" grpId="0"/>
      <p:bldP spid="135" grpId="0"/>
      <p:bldP spid="136" grpId="0"/>
      <p:bldP spid="137" grpId="0"/>
      <p:bldP spid="138" grpId="0"/>
      <p:bldP spid="139" grpId="0"/>
      <p:bldP spid="14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03BA8F-F283-465B-BCA5-6DFBB33F841A}"/>
              </a:ext>
            </a:extLst>
          </p:cNvPr>
          <p:cNvSpPr>
            <a:spLocks noGrp="1"/>
          </p:cNvSpPr>
          <p:nvPr>
            <p:ph type="body" sz="quarter" idx="13"/>
          </p:nvPr>
        </p:nvSpPr>
        <p:spPr/>
        <p:txBody>
          <a:bodyPr/>
          <a:lstStyle/>
          <a:p>
            <a:r>
              <a:rPr lang="en-US" dirty="0" err="1"/>
              <a:t>Acceso</a:t>
            </a:r>
            <a:r>
              <a:rPr lang="en-US" dirty="0"/>
              <a:t> y </a:t>
            </a:r>
            <a:r>
              <a:rPr lang="en-US" dirty="0" err="1"/>
              <a:t>registro</a:t>
            </a:r>
            <a:r>
              <a:rPr lang="en-US" dirty="0"/>
              <a:t> a Scopus</a:t>
            </a:r>
          </a:p>
        </p:txBody>
      </p:sp>
    </p:spTree>
    <p:extLst>
      <p:ext uri="{BB962C8B-B14F-4D97-AF65-F5344CB8AC3E}">
        <p14:creationId xmlns:p14="http://schemas.microsoft.com/office/powerpoint/2010/main" val="180607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5DA191C-F103-4471-819A-893F7DBDA19F}"/>
              </a:ext>
            </a:extLst>
          </p:cNvPr>
          <p:cNvSpPr txBox="1">
            <a:spLocks/>
          </p:cNvSpPr>
          <p:nvPr/>
        </p:nvSpPr>
        <p:spPr>
          <a:xfrm>
            <a:off x="107504" y="620688"/>
            <a:ext cx="7097384" cy="593559"/>
          </a:xfrm>
          <a:prstGeom prst="rect">
            <a:avLst/>
          </a:prstGeom>
        </p:spPr>
        <p:txBody>
          <a:bodyPr/>
          <a:lstStyle>
            <a:lvl1pPr algn="l" defTabSz="914400" rtl="0" eaLnBrk="1" latinLnBrk="0" hangingPunct="1">
              <a:lnSpc>
                <a:spcPct val="90000"/>
              </a:lnSpc>
              <a:spcBef>
                <a:spcPct val="0"/>
              </a:spcBef>
              <a:buNone/>
              <a:defRPr sz="2400" b="1" kern="1200">
                <a:solidFill>
                  <a:srgbClr val="007398"/>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err="1">
                <a:ln>
                  <a:noFill/>
                </a:ln>
                <a:solidFill>
                  <a:srgbClr val="007398"/>
                </a:solidFill>
                <a:effectLst/>
                <a:uLnTx/>
                <a:uFillTx/>
                <a:latin typeface="+mj-lt"/>
              </a:rPr>
              <a:t>Registro</a:t>
            </a:r>
            <a:r>
              <a:rPr kumimoji="0" lang="en-US" b="1" i="0" u="none" strike="noStrike" kern="1200" cap="none" spc="0" normalizeH="0" baseline="0" noProof="0" dirty="0">
                <a:ln>
                  <a:noFill/>
                </a:ln>
                <a:solidFill>
                  <a:srgbClr val="007398"/>
                </a:solidFill>
                <a:effectLst/>
                <a:uLnTx/>
                <a:uFillTx/>
                <a:latin typeface="+mj-lt"/>
              </a:rPr>
              <a:t> y </a:t>
            </a:r>
            <a:r>
              <a:rPr kumimoji="0" lang="en-US" b="1" i="0" u="none" strike="noStrike" kern="1200" cap="none" spc="0" normalizeH="0" baseline="0" noProof="0" dirty="0" err="1">
                <a:ln>
                  <a:noFill/>
                </a:ln>
                <a:solidFill>
                  <a:srgbClr val="007398"/>
                </a:solidFill>
                <a:effectLst/>
                <a:uLnTx/>
                <a:uFillTx/>
                <a:latin typeface="+mj-lt"/>
              </a:rPr>
              <a:t>creación</a:t>
            </a:r>
            <a:r>
              <a:rPr kumimoji="0" lang="en-US" b="1" i="0" u="none" strike="noStrike" kern="1200" cap="none" spc="0" normalizeH="0" baseline="0" noProof="0" dirty="0">
                <a:ln>
                  <a:noFill/>
                </a:ln>
                <a:solidFill>
                  <a:srgbClr val="007398"/>
                </a:solidFill>
                <a:effectLst/>
                <a:uLnTx/>
                <a:uFillTx/>
                <a:latin typeface="+mj-lt"/>
              </a:rPr>
              <a:t> de un </a:t>
            </a:r>
            <a:r>
              <a:rPr kumimoji="0" lang="en-US" b="1" i="0" u="none" strike="noStrike" kern="1200" cap="none" spc="0" normalizeH="0" baseline="0" noProof="0" dirty="0" err="1">
                <a:ln>
                  <a:noFill/>
                </a:ln>
                <a:solidFill>
                  <a:srgbClr val="007398"/>
                </a:solidFill>
                <a:effectLst/>
                <a:uLnTx/>
                <a:uFillTx/>
                <a:latin typeface="+mj-lt"/>
              </a:rPr>
              <a:t>perfil</a:t>
            </a:r>
            <a:r>
              <a:rPr kumimoji="0" lang="en-US" b="1" i="0" u="none" strike="noStrike" kern="1200" cap="none" spc="0" normalizeH="0" baseline="0" noProof="0" dirty="0">
                <a:ln>
                  <a:noFill/>
                </a:ln>
                <a:solidFill>
                  <a:srgbClr val="007398"/>
                </a:solidFill>
                <a:effectLst/>
                <a:uLnTx/>
                <a:uFillTx/>
                <a:latin typeface="+mj-lt"/>
              </a:rPr>
              <a:t> personal </a:t>
            </a:r>
          </a:p>
        </p:txBody>
      </p:sp>
      <p:sp>
        <p:nvSpPr>
          <p:cNvPr id="9" name="Content Placeholder 2">
            <a:extLst>
              <a:ext uri="{FF2B5EF4-FFF2-40B4-BE49-F238E27FC236}">
                <a16:creationId xmlns:a16="http://schemas.microsoft.com/office/drawing/2014/main" id="{44889802-40B7-49A8-ABA6-C23C4804F0BA}"/>
              </a:ext>
            </a:extLst>
          </p:cNvPr>
          <p:cNvSpPr txBox="1">
            <a:spLocks/>
          </p:cNvSpPr>
          <p:nvPr/>
        </p:nvSpPr>
        <p:spPr>
          <a:xfrm>
            <a:off x="107504" y="1387641"/>
            <a:ext cx="8879101" cy="4525963"/>
          </a:xfrm>
          <a:prstGeom prst="rect">
            <a:avLst/>
          </a:prstGeom>
        </p:spPr>
        <p:txBody>
          <a:bodyPr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defRPr/>
            </a:pPr>
            <a:r>
              <a:rPr lang="es-ES" sz="1600" dirty="0">
                <a:latin typeface="Arial" panose="020B0604020202020204" pitchFamily="34" charset="0"/>
                <a:cs typeface="Arial" panose="020B0604020202020204" pitchFamily="34" charset="0"/>
              </a:rPr>
              <a:t>Aunque el acceso a Scopus (</a:t>
            </a:r>
            <a:r>
              <a:rPr lang="es-ES" sz="1600" dirty="0">
                <a:latin typeface="Arial" panose="020B0604020202020204" pitchFamily="34" charset="0"/>
                <a:cs typeface="Arial" panose="020B0604020202020204" pitchFamily="34" charset="0"/>
                <a:hlinkClick r:id="rId2"/>
              </a:rPr>
              <a:t>www.scopus.com</a:t>
            </a:r>
            <a:r>
              <a:rPr lang="es-ES" sz="1600" dirty="0">
                <a:latin typeface="Arial" panose="020B0604020202020204" pitchFamily="34" charset="0"/>
                <a:cs typeface="Arial" panose="020B0604020202020204" pitchFamily="34" charset="0"/>
              </a:rPr>
              <a:t>) se realiza mediante IP, podremos sacar el mayor provecho y ahorrar tiempo de investigación creándonos nuestro propio Perfil Personal: </a:t>
            </a:r>
            <a:r>
              <a:rPr lang="es-ES" sz="1600" dirty="0">
                <a:latin typeface="Arial" panose="020B0604020202020204" pitchFamily="34" charset="0"/>
                <a:cs typeface="Arial" panose="020B0604020202020204" pitchFamily="34" charset="0"/>
                <a:hlinkClick r:id="rId3"/>
              </a:rPr>
              <a:t>https://www.scopus.com/customer/profile/display.uri</a:t>
            </a:r>
            <a:r>
              <a:rPr lang="es-ES" sz="1600" dirty="0">
                <a:latin typeface="Arial" panose="020B0604020202020204" pitchFamily="34" charset="0"/>
                <a:cs typeface="Arial" panose="020B0604020202020204" pitchFamily="34" charset="0"/>
              </a:rPr>
              <a:t> </a:t>
            </a:r>
          </a:p>
          <a:p>
            <a:pPr>
              <a:defRPr/>
            </a:pPr>
            <a:endParaRPr lang="es-ES" sz="1600" dirty="0">
              <a:latin typeface="Arial" panose="020B0604020202020204" pitchFamily="34" charset="0"/>
              <a:cs typeface="Arial" panose="020B0604020202020204" pitchFamily="34" charset="0"/>
            </a:endParaRPr>
          </a:p>
          <a:p>
            <a:pPr marL="0" indent="0">
              <a:buNone/>
              <a:defRPr/>
            </a:pPr>
            <a:r>
              <a:rPr lang="es-ES" sz="1600" b="1" dirty="0">
                <a:latin typeface="Arial" panose="020B0604020202020204" pitchFamily="34" charset="0"/>
                <a:cs typeface="Arial" panose="020B0604020202020204" pitchFamily="34" charset="0"/>
              </a:rPr>
              <a:t>Su Perfil Personal le permitirá:</a:t>
            </a:r>
          </a:p>
          <a:p>
            <a:pPr marL="0" indent="0">
              <a:buNone/>
              <a:defRPr/>
            </a:pPr>
            <a:r>
              <a:rPr lang="es-ES" sz="1600" dirty="0">
                <a:latin typeface="Arial" panose="020B0604020202020204" pitchFamily="34" charset="0"/>
                <a:cs typeface="Arial" panose="020B0604020202020204" pitchFamily="34" charset="0"/>
              </a:rPr>
              <a:t>- Guardar búsqueda para posteriores </a:t>
            </a:r>
          </a:p>
          <a:p>
            <a:pPr marL="0" indent="0">
              <a:buNone/>
              <a:defRPr/>
            </a:pPr>
            <a:r>
              <a:rPr lang="es-ES" sz="1600" dirty="0">
                <a:latin typeface="Arial" panose="020B0604020202020204" pitchFamily="34" charset="0"/>
                <a:cs typeface="Arial" panose="020B0604020202020204" pitchFamily="34" charset="0"/>
              </a:rPr>
              <a:t>  referencias</a:t>
            </a:r>
          </a:p>
          <a:p>
            <a:pPr marL="0" indent="0">
              <a:buNone/>
              <a:defRPr/>
            </a:pPr>
            <a:r>
              <a:rPr lang="es-ES" sz="1600" dirty="0">
                <a:latin typeface="Arial" panose="020B0604020202020204" pitchFamily="34" charset="0"/>
                <a:cs typeface="Arial" panose="020B0604020202020204" pitchFamily="34" charset="0"/>
              </a:rPr>
              <a:t>- Crear alertas de búsqueda</a:t>
            </a:r>
          </a:p>
          <a:p>
            <a:pPr marL="0" indent="0">
              <a:buNone/>
              <a:defRPr/>
            </a:pPr>
            <a:r>
              <a:rPr lang="es-ES" sz="1600" dirty="0">
                <a:latin typeface="Arial" panose="020B0604020202020204" pitchFamily="34" charset="0"/>
                <a:cs typeface="Arial" panose="020B0604020202020204" pitchFamily="34" charset="0"/>
              </a:rPr>
              <a:t>- Crear alertas de cita de artículos que seleccione</a:t>
            </a:r>
          </a:p>
          <a:p>
            <a:pPr marL="0" indent="0">
              <a:buNone/>
              <a:defRPr/>
            </a:pPr>
            <a:r>
              <a:rPr lang="es-ES" sz="1600" dirty="0">
                <a:latin typeface="Arial" panose="020B0604020202020204" pitchFamily="34" charset="0"/>
                <a:cs typeface="Arial" panose="020B0604020202020204" pitchFamily="34" charset="0"/>
              </a:rPr>
              <a:t>- Guardar listas de artículos seleccionados</a:t>
            </a:r>
          </a:p>
          <a:p>
            <a:pPr marL="0" indent="0">
              <a:buNone/>
              <a:defRPr/>
            </a:pPr>
            <a:r>
              <a:rPr lang="es-ES" sz="1600" dirty="0">
                <a:latin typeface="Arial" panose="020B0604020202020204" pitchFamily="34" charset="0"/>
                <a:cs typeface="Arial" panose="020B0604020202020204" pitchFamily="34" charset="0"/>
              </a:rPr>
              <a:t>- Guardar sus propios grupos de autor</a:t>
            </a:r>
          </a:p>
          <a:p>
            <a:pPr marL="0" indent="0">
              <a:buNone/>
              <a:defRPr/>
            </a:pPr>
            <a:r>
              <a:rPr lang="es-ES" sz="1600" dirty="0">
                <a:latin typeface="Arial" panose="020B0604020202020204" pitchFamily="34" charset="0"/>
                <a:cs typeface="Arial" panose="020B0604020202020204" pitchFamily="34" charset="0"/>
              </a:rPr>
              <a:t>- Pedir correcciones de su Perfil de Autor </a:t>
            </a:r>
          </a:p>
          <a:p>
            <a:pPr lvl="1">
              <a:buFont typeface="Arial" panose="020B0604020202020204" pitchFamily="34" charset="0"/>
              <a:buNone/>
              <a:defRPr/>
            </a:pPr>
            <a:endParaRPr lang="es-ES" sz="1600" dirty="0">
              <a:solidFill>
                <a:schemeClr val="tx2"/>
              </a:solidFill>
              <a:latin typeface="Arial" panose="020B0604020202020204" pitchFamily="34" charset="0"/>
              <a:cs typeface="Arial" panose="020B0604020202020204" pitchFamily="34" charset="0"/>
            </a:endParaRPr>
          </a:p>
        </p:txBody>
      </p:sp>
      <p:pic>
        <p:nvPicPr>
          <p:cNvPr id="12" name="Imagen 11">
            <a:extLst>
              <a:ext uri="{FF2B5EF4-FFF2-40B4-BE49-F238E27FC236}">
                <a16:creationId xmlns:a16="http://schemas.microsoft.com/office/drawing/2014/main" id="{E0F4F1A7-7A06-4605-A488-621073AF25A9}"/>
              </a:ext>
            </a:extLst>
          </p:cNvPr>
          <p:cNvPicPr>
            <a:picLocks noChangeAspect="1"/>
          </p:cNvPicPr>
          <p:nvPr/>
        </p:nvPicPr>
        <p:blipFill rotWithShape="1">
          <a:blip r:embed="rId4"/>
          <a:srcRect t="14096" b="608"/>
          <a:stretch/>
        </p:blipFill>
        <p:spPr>
          <a:xfrm>
            <a:off x="4860032" y="2708920"/>
            <a:ext cx="4032448" cy="3218472"/>
          </a:xfrm>
          <a:prstGeom prst="rect">
            <a:avLst/>
          </a:prstGeom>
          <a:ln>
            <a:solidFill>
              <a:schemeClr val="bg1">
                <a:lumMod val="85000"/>
              </a:schemeClr>
            </a:solidFill>
          </a:ln>
        </p:spPr>
      </p:pic>
      <p:sp>
        <p:nvSpPr>
          <p:cNvPr id="13" name="TextBox 8">
            <a:extLst>
              <a:ext uri="{FF2B5EF4-FFF2-40B4-BE49-F238E27FC236}">
                <a16:creationId xmlns:a16="http://schemas.microsoft.com/office/drawing/2014/main" id="{780814EA-549A-4C6D-B7F9-4413CDE2DCAB}"/>
              </a:ext>
            </a:extLst>
          </p:cNvPr>
          <p:cNvSpPr txBox="1">
            <a:spLocks noChangeArrowheads="1"/>
          </p:cNvSpPr>
          <p:nvPr/>
        </p:nvSpPr>
        <p:spPr bwMode="auto">
          <a:xfrm>
            <a:off x="1101587" y="4852317"/>
            <a:ext cx="301624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algn="just" eaLnBrk="1" hangingPunct="1">
              <a:buFont typeface="Wingdings" panose="05000000000000000000" pitchFamily="2" charset="2"/>
              <a:buChar char="ü"/>
              <a:defRPr/>
            </a:pPr>
            <a:r>
              <a:rPr lang="en-US" sz="1600" b="1" dirty="0" err="1">
                <a:solidFill>
                  <a:schemeClr val="tx1">
                    <a:lumMod val="50000"/>
                  </a:schemeClr>
                </a:solidFill>
                <a:latin typeface="Arial" panose="020B0604020202020204" pitchFamily="34" charset="0"/>
                <a:cs typeface="Arial" panose="020B0604020202020204" pitchFamily="34" charset="0"/>
              </a:rPr>
              <a:t>Introduzca</a:t>
            </a:r>
            <a:r>
              <a:rPr lang="en-US" sz="1600" b="1" dirty="0">
                <a:solidFill>
                  <a:schemeClr val="tx1">
                    <a:lumMod val="50000"/>
                  </a:schemeClr>
                </a:solidFill>
                <a:latin typeface="Arial" panose="020B0604020202020204" pitchFamily="34" charset="0"/>
                <a:cs typeface="Arial" panose="020B0604020202020204" pitchFamily="34" charset="0"/>
              </a:rPr>
              <a:t> </a:t>
            </a:r>
            <a:r>
              <a:rPr lang="en-US" sz="1600" b="1" dirty="0" err="1">
                <a:solidFill>
                  <a:schemeClr val="tx1">
                    <a:lumMod val="50000"/>
                  </a:schemeClr>
                </a:solidFill>
                <a:latin typeface="Arial" panose="020B0604020202020204" pitchFamily="34" charset="0"/>
                <a:cs typeface="Arial" panose="020B0604020202020204" pitchFamily="34" charset="0"/>
              </a:rPr>
              <a:t>sus</a:t>
            </a:r>
            <a:r>
              <a:rPr lang="en-US" sz="1600" b="1" dirty="0">
                <a:solidFill>
                  <a:schemeClr val="tx1">
                    <a:lumMod val="50000"/>
                  </a:schemeClr>
                </a:solidFill>
                <a:latin typeface="Arial" panose="020B0604020202020204" pitchFamily="34" charset="0"/>
                <a:cs typeface="Arial" panose="020B0604020202020204" pitchFamily="34" charset="0"/>
              </a:rPr>
              <a:t> datos con </a:t>
            </a:r>
            <a:r>
              <a:rPr lang="en-US" sz="1600" b="1" dirty="0" err="1">
                <a:solidFill>
                  <a:schemeClr val="tx1">
                    <a:lumMod val="50000"/>
                  </a:schemeClr>
                </a:solidFill>
                <a:latin typeface="Arial" panose="020B0604020202020204" pitchFamily="34" charset="0"/>
                <a:cs typeface="Arial" panose="020B0604020202020204" pitchFamily="34" charset="0"/>
              </a:rPr>
              <a:t>su</a:t>
            </a:r>
            <a:r>
              <a:rPr lang="en-US" sz="1600" b="1" dirty="0">
                <a:solidFill>
                  <a:schemeClr val="tx1">
                    <a:lumMod val="50000"/>
                  </a:schemeClr>
                </a:solidFill>
                <a:latin typeface="Arial" panose="020B0604020202020204" pitchFamily="34" charset="0"/>
                <a:cs typeface="Arial" panose="020B0604020202020204" pitchFamily="34" charset="0"/>
              </a:rPr>
              <a:t> </a:t>
            </a:r>
            <a:r>
              <a:rPr lang="en-US" sz="1600" b="1" dirty="0" err="1">
                <a:solidFill>
                  <a:schemeClr val="tx1">
                    <a:lumMod val="50000"/>
                  </a:schemeClr>
                </a:solidFill>
                <a:latin typeface="Arial" panose="020B0604020202020204" pitchFamily="34" charset="0"/>
                <a:cs typeface="Arial" panose="020B0604020202020204" pitchFamily="34" charset="0"/>
              </a:rPr>
              <a:t>correo</a:t>
            </a:r>
            <a:r>
              <a:rPr lang="en-US" sz="1600" b="1" dirty="0">
                <a:solidFill>
                  <a:schemeClr val="tx1">
                    <a:lumMod val="50000"/>
                  </a:schemeClr>
                </a:solidFill>
                <a:latin typeface="Arial" panose="020B0604020202020204" pitchFamily="34" charset="0"/>
                <a:cs typeface="Arial" panose="020B0604020202020204" pitchFamily="34" charset="0"/>
              </a:rPr>
              <a:t> </a:t>
            </a:r>
            <a:r>
              <a:rPr lang="en-US" sz="1600" b="1" dirty="0" err="1">
                <a:solidFill>
                  <a:schemeClr val="tx1">
                    <a:lumMod val="50000"/>
                  </a:schemeClr>
                </a:solidFill>
                <a:latin typeface="Arial" panose="020B0604020202020204" pitchFamily="34" charset="0"/>
                <a:cs typeface="Arial" panose="020B0604020202020204" pitchFamily="34" charset="0"/>
              </a:rPr>
              <a:t>institucional</a:t>
            </a:r>
            <a:endParaRPr lang="en-US" sz="1600" b="1" dirty="0">
              <a:solidFill>
                <a:schemeClr val="tx1">
                  <a:lumMod val="50000"/>
                </a:schemeClr>
              </a:solidFill>
              <a:latin typeface="Arial" panose="020B0604020202020204" pitchFamily="34" charset="0"/>
              <a:cs typeface="Arial" panose="020B0604020202020204" pitchFamily="34" charset="0"/>
            </a:endParaRPr>
          </a:p>
          <a:p>
            <a:pPr marL="285750" indent="-285750" algn="just" eaLnBrk="1" hangingPunct="1">
              <a:buFont typeface="Wingdings" panose="05000000000000000000" pitchFamily="2" charset="2"/>
              <a:buChar char="ü"/>
              <a:defRPr/>
            </a:pPr>
            <a:r>
              <a:rPr lang="en-US" sz="1600" b="1" dirty="0" err="1">
                <a:solidFill>
                  <a:schemeClr val="tx1">
                    <a:lumMod val="50000"/>
                  </a:schemeClr>
                </a:solidFill>
                <a:latin typeface="Arial" panose="020B0604020202020204" pitchFamily="34" charset="0"/>
                <a:cs typeface="Arial" panose="020B0604020202020204" pitchFamily="34" charset="0"/>
              </a:rPr>
              <a:t>Elija</a:t>
            </a:r>
            <a:r>
              <a:rPr lang="en-US" sz="1600" b="1" dirty="0">
                <a:solidFill>
                  <a:schemeClr val="tx1">
                    <a:lumMod val="50000"/>
                  </a:schemeClr>
                </a:solidFill>
                <a:latin typeface="Arial" panose="020B0604020202020204" pitchFamily="34" charset="0"/>
                <a:cs typeface="Arial" panose="020B0604020202020204" pitchFamily="34" charset="0"/>
              </a:rPr>
              <a:t> </a:t>
            </a:r>
            <a:r>
              <a:rPr lang="en-US" sz="1600" b="1" dirty="0" err="1">
                <a:solidFill>
                  <a:schemeClr val="tx1">
                    <a:lumMod val="50000"/>
                  </a:schemeClr>
                </a:solidFill>
                <a:latin typeface="Arial" panose="020B0604020202020204" pitchFamily="34" charset="0"/>
                <a:cs typeface="Arial" panose="020B0604020202020204" pitchFamily="34" charset="0"/>
              </a:rPr>
              <a:t>una</a:t>
            </a:r>
            <a:r>
              <a:rPr lang="en-US" sz="1600" b="1" dirty="0">
                <a:solidFill>
                  <a:schemeClr val="tx1">
                    <a:lumMod val="50000"/>
                  </a:schemeClr>
                </a:solidFill>
                <a:latin typeface="Arial" panose="020B0604020202020204" pitchFamily="34" charset="0"/>
                <a:cs typeface="Arial" panose="020B0604020202020204" pitchFamily="34" charset="0"/>
              </a:rPr>
              <a:t> </a:t>
            </a:r>
            <a:r>
              <a:rPr lang="en-US" sz="1600" b="1" dirty="0" err="1">
                <a:solidFill>
                  <a:schemeClr val="tx1">
                    <a:lumMod val="50000"/>
                  </a:schemeClr>
                </a:solidFill>
                <a:latin typeface="Arial" panose="020B0604020202020204" pitchFamily="34" charset="0"/>
                <a:cs typeface="Arial" panose="020B0604020202020204" pitchFamily="34" charset="0"/>
              </a:rPr>
              <a:t>contraseña</a:t>
            </a:r>
            <a:endParaRPr lang="en-US" sz="1600" b="1" dirty="0">
              <a:solidFill>
                <a:schemeClr val="tx1">
                  <a:lumMod val="50000"/>
                </a:schemeClr>
              </a:solidFill>
              <a:latin typeface="Arial" panose="020B0604020202020204" pitchFamily="34" charset="0"/>
              <a:cs typeface="Arial" panose="020B0604020202020204" pitchFamily="34" charset="0"/>
            </a:endParaRPr>
          </a:p>
          <a:p>
            <a:pPr marL="285750" indent="-285750" algn="just" eaLnBrk="1" hangingPunct="1">
              <a:buFont typeface="Wingdings" panose="05000000000000000000" pitchFamily="2" charset="2"/>
              <a:buChar char="ü"/>
              <a:defRPr/>
            </a:pPr>
            <a:r>
              <a:rPr lang="en-US" sz="1600" b="1" dirty="0" err="1">
                <a:solidFill>
                  <a:schemeClr val="tx1">
                    <a:lumMod val="50000"/>
                  </a:schemeClr>
                </a:solidFill>
                <a:latin typeface="Arial" panose="020B0604020202020204" pitchFamily="34" charset="0"/>
                <a:cs typeface="Arial" panose="020B0604020202020204" pitchFamily="34" charset="0"/>
              </a:rPr>
              <a:t>Acepte</a:t>
            </a:r>
            <a:r>
              <a:rPr lang="en-US" sz="1600" b="1" dirty="0">
                <a:solidFill>
                  <a:schemeClr val="tx1">
                    <a:lumMod val="50000"/>
                  </a:schemeClr>
                </a:solidFill>
                <a:latin typeface="Arial" panose="020B0604020202020204" pitchFamily="34" charset="0"/>
                <a:cs typeface="Arial" panose="020B0604020202020204" pitchFamily="34" charset="0"/>
              </a:rPr>
              <a:t> el </a:t>
            </a:r>
            <a:r>
              <a:rPr lang="en-US" sz="1600" b="1" dirty="0" err="1">
                <a:solidFill>
                  <a:schemeClr val="tx1">
                    <a:lumMod val="50000"/>
                  </a:schemeClr>
                </a:solidFill>
                <a:latin typeface="Arial" panose="020B0604020202020204" pitchFamily="34" charset="0"/>
                <a:cs typeface="Arial" panose="020B0604020202020204" pitchFamily="34" charset="0"/>
              </a:rPr>
              <a:t>Acuerdo</a:t>
            </a:r>
            <a:r>
              <a:rPr lang="en-US" sz="1600" b="1" dirty="0">
                <a:solidFill>
                  <a:schemeClr val="tx1">
                    <a:lumMod val="50000"/>
                  </a:schemeClr>
                </a:solidFill>
                <a:latin typeface="Arial" panose="020B0604020202020204" pitchFamily="34" charset="0"/>
                <a:cs typeface="Arial" panose="020B0604020202020204" pitchFamily="34" charset="0"/>
              </a:rPr>
              <a:t> de </a:t>
            </a:r>
            <a:r>
              <a:rPr lang="en-US" sz="1600" b="1" dirty="0" err="1">
                <a:solidFill>
                  <a:schemeClr val="tx1">
                    <a:lumMod val="50000"/>
                  </a:schemeClr>
                </a:solidFill>
                <a:latin typeface="Arial" panose="020B0604020202020204" pitchFamily="34" charset="0"/>
                <a:cs typeface="Arial" panose="020B0604020202020204" pitchFamily="34" charset="0"/>
              </a:rPr>
              <a:t>usuario</a:t>
            </a:r>
            <a:r>
              <a:rPr lang="en-US" sz="1600" b="1" dirty="0">
                <a:solidFill>
                  <a:schemeClr val="tx1">
                    <a:lumMod val="50000"/>
                  </a:schemeClr>
                </a:solidFill>
                <a:latin typeface="Arial" panose="020B0604020202020204" pitchFamily="34" charset="0"/>
                <a:cs typeface="Arial" panose="020B0604020202020204" pitchFamily="34" charset="0"/>
              </a:rPr>
              <a:t> </a:t>
            </a:r>
            <a:r>
              <a:rPr lang="en-US" sz="1600" b="1" dirty="0" err="1">
                <a:solidFill>
                  <a:schemeClr val="tx1">
                    <a:lumMod val="50000"/>
                  </a:schemeClr>
                </a:solidFill>
                <a:latin typeface="Arial" panose="020B0604020202020204" pitchFamily="34" charset="0"/>
                <a:cs typeface="Arial" panose="020B0604020202020204" pitchFamily="34" charset="0"/>
              </a:rPr>
              <a:t>registrado</a:t>
            </a:r>
            <a:endParaRPr lang="en-US" sz="1600" b="1" dirty="0">
              <a:solidFill>
                <a:schemeClr val="tx1">
                  <a:lumMod val="50000"/>
                </a:schemeClr>
              </a:solidFill>
              <a:latin typeface="Arial" panose="020B0604020202020204" pitchFamily="34" charset="0"/>
              <a:cs typeface="Arial" panose="020B0604020202020204" pitchFamily="34" charset="0"/>
            </a:endParaRPr>
          </a:p>
          <a:p>
            <a:pPr marL="285750" indent="-285750" algn="just" eaLnBrk="1" hangingPunct="1">
              <a:buFont typeface="Wingdings" panose="05000000000000000000" pitchFamily="2" charset="2"/>
              <a:buChar char="ü"/>
              <a:defRPr/>
            </a:pPr>
            <a:r>
              <a:rPr lang="en-US" sz="1600" b="1" dirty="0" err="1">
                <a:solidFill>
                  <a:schemeClr val="tx1">
                    <a:lumMod val="50000"/>
                  </a:schemeClr>
                </a:solidFill>
                <a:latin typeface="Arial" panose="020B0604020202020204" pitchFamily="34" charset="0"/>
                <a:cs typeface="Arial" panose="020B0604020202020204" pitchFamily="34" charset="0"/>
              </a:rPr>
              <a:t>Haga</a:t>
            </a:r>
            <a:r>
              <a:rPr lang="en-US" sz="1600" b="1" dirty="0">
                <a:solidFill>
                  <a:schemeClr val="tx1">
                    <a:lumMod val="50000"/>
                  </a:schemeClr>
                </a:solidFill>
                <a:latin typeface="Arial" panose="020B0604020202020204" pitchFamily="34" charset="0"/>
                <a:cs typeface="Arial" panose="020B0604020202020204" pitchFamily="34" charset="0"/>
              </a:rPr>
              <a:t> </a:t>
            </a:r>
            <a:r>
              <a:rPr lang="en-US" sz="1600" b="1" dirty="0" err="1">
                <a:solidFill>
                  <a:schemeClr val="tx1">
                    <a:lumMod val="50000"/>
                  </a:schemeClr>
                </a:solidFill>
                <a:latin typeface="Arial" panose="020B0604020202020204" pitchFamily="34" charset="0"/>
                <a:cs typeface="Arial" panose="020B0604020202020204" pitchFamily="34" charset="0"/>
              </a:rPr>
              <a:t>clic</a:t>
            </a:r>
            <a:r>
              <a:rPr lang="en-US" sz="1600" b="1" dirty="0">
                <a:solidFill>
                  <a:schemeClr val="tx1">
                    <a:lumMod val="50000"/>
                  </a:schemeClr>
                </a:solidFill>
                <a:latin typeface="Arial" panose="020B0604020202020204" pitchFamily="34" charset="0"/>
                <a:cs typeface="Arial" panose="020B0604020202020204" pitchFamily="34" charset="0"/>
              </a:rPr>
              <a:t> </a:t>
            </a:r>
            <a:r>
              <a:rPr lang="en-US" sz="1600" b="1" dirty="0" err="1">
                <a:solidFill>
                  <a:schemeClr val="tx1">
                    <a:lumMod val="50000"/>
                  </a:schemeClr>
                </a:solidFill>
                <a:latin typeface="Arial" panose="020B0604020202020204" pitchFamily="34" charset="0"/>
                <a:cs typeface="Arial" panose="020B0604020202020204" pitchFamily="34" charset="0"/>
              </a:rPr>
              <a:t>en</a:t>
            </a:r>
            <a:r>
              <a:rPr lang="en-US" sz="1600" b="1" dirty="0">
                <a:solidFill>
                  <a:schemeClr val="tx1">
                    <a:lumMod val="50000"/>
                  </a:schemeClr>
                </a:solidFill>
                <a:latin typeface="Arial" panose="020B0604020202020204" pitchFamily="34" charset="0"/>
                <a:cs typeface="Arial" panose="020B0604020202020204" pitchFamily="34" charset="0"/>
              </a:rPr>
              <a:t> Register</a:t>
            </a:r>
          </a:p>
        </p:txBody>
      </p:sp>
    </p:spTree>
    <p:extLst>
      <p:ext uri="{BB962C8B-B14F-4D97-AF65-F5344CB8AC3E}">
        <p14:creationId xmlns:p14="http://schemas.microsoft.com/office/powerpoint/2010/main" val="135148904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42A26E5-3B9D-476C-925B-5A8DFFD70303}"/>
              </a:ext>
            </a:extLst>
          </p:cNvPr>
          <p:cNvSpPr txBox="1">
            <a:spLocks/>
          </p:cNvSpPr>
          <p:nvPr/>
        </p:nvSpPr>
        <p:spPr>
          <a:xfrm>
            <a:off x="280321" y="692696"/>
            <a:ext cx="8514275" cy="593559"/>
          </a:xfrm>
          <a:prstGeom prst="rect">
            <a:avLst/>
          </a:prstGeom>
        </p:spPr>
        <p:txBody>
          <a:bodyPr/>
          <a:lstStyle>
            <a:lvl1pPr algn="l" defTabSz="914400" rtl="0" eaLnBrk="1" latinLnBrk="0" hangingPunct="1">
              <a:lnSpc>
                <a:spcPct val="90000"/>
              </a:lnSpc>
              <a:spcBef>
                <a:spcPct val="0"/>
              </a:spcBef>
              <a:buNone/>
              <a:defRPr sz="2400" b="1" kern="1200">
                <a:solidFill>
                  <a:srgbClr val="007398"/>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err="1">
                <a:ln>
                  <a:noFill/>
                </a:ln>
                <a:solidFill>
                  <a:srgbClr val="007398"/>
                </a:solidFill>
                <a:effectLst/>
                <a:uLnTx/>
                <a:uFillTx/>
              </a:rPr>
              <a:t>Registro</a:t>
            </a:r>
            <a:r>
              <a:rPr kumimoji="0" lang="en-US" b="1" i="0" u="none" strike="noStrike" kern="1200" cap="none" spc="0" normalizeH="0" baseline="0" noProof="0" dirty="0">
                <a:ln>
                  <a:noFill/>
                </a:ln>
                <a:solidFill>
                  <a:srgbClr val="007398"/>
                </a:solidFill>
                <a:effectLst/>
                <a:uLnTx/>
                <a:uFillTx/>
              </a:rPr>
              <a:t> y </a:t>
            </a:r>
            <a:r>
              <a:rPr kumimoji="0" lang="en-US" b="1" i="0" u="none" strike="noStrike" kern="1200" cap="none" spc="0" normalizeH="0" baseline="0" noProof="0" dirty="0" err="1">
                <a:ln>
                  <a:noFill/>
                </a:ln>
                <a:solidFill>
                  <a:srgbClr val="007398"/>
                </a:solidFill>
                <a:effectLst/>
                <a:uLnTx/>
                <a:uFillTx/>
              </a:rPr>
              <a:t>creación</a:t>
            </a:r>
            <a:r>
              <a:rPr kumimoji="0" lang="en-US" b="1" i="0" u="none" strike="noStrike" kern="1200" cap="none" spc="0" normalizeH="0" baseline="0" noProof="0" dirty="0">
                <a:ln>
                  <a:noFill/>
                </a:ln>
                <a:solidFill>
                  <a:srgbClr val="007398"/>
                </a:solidFill>
                <a:effectLst/>
                <a:uLnTx/>
                <a:uFillTx/>
              </a:rPr>
              <a:t> de un </a:t>
            </a:r>
            <a:r>
              <a:rPr kumimoji="0" lang="en-US" b="1" i="0" u="none" strike="noStrike" kern="1200" cap="none" spc="0" normalizeH="0" baseline="0" noProof="0" dirty="0" err="1">
                <a:ln>
                  <a:noFill/>
                </a:ln>
                <a:solidFill>
                  <a:srgbClr val="007398"/>
                </a:solidFill>
                <a:effectLst/>
                <a:uLnTx/>
                <a:uFillTx/>
              </a:rPr>
              <a:t>perfil</a:t>
            </a:r>
            <a:r>
              <a:rPr kumimoji="0" lang="en-US" b="1" i="0" u="none" strike="noStrike" kern="1200" cap="none" spc="0" normalizeH="0" baseline="0" noProof="0" dirty="0">
                <a:ln>
                  <a:noFill/>
                </a:ln>
                <a:solidFill>
                  <a:srgbClr val="007398"/>
                </a:solidFill>
                <a:effectLst/>
                <a:uLnTx/>
                <a:uFillTx/>
              </a:rPr>
              <a:t> personal</a:t>
            </a:r>
          </a:p>
        </p:txBody>
      </p:sp>
      <p:sp>
        <p:nvSpPr>
          <p:cNvPr id="6" name="TextBox 18">
            <a:extLst>
              <a:ext uri="{FF2B5EF4-FFF2-40B4-BE49-F238E27FC236}">
                <a16:creationId xmlns:a16="http://schemas.microsoft.com/office/drawing/2014/main" id="{66C272D2-DB31-4EBC-91F1-B3F2E2EEC76E}"/>
              </a:ext>
            </a:extLst>
          </p:cNvPr>
          <p:cNvSpPr txBox="1">
            <a:spLocks noChangeArrowheads="1"/>
          </p:cNvSpPr>
          <p:nvPr/>
        </p:nvSpPr>
        <p:spPr bwMode="auto">
          <a:xfrm>
            <a:off x="1364426" y="5589240"/>
            <a:ext cx="6807974" cy="1077218"/>
          </a:xfrm>
          <a:prstGeom prst="rect">
            <a:avLst/>
          </a:prstGeom>
          <a:solidFill>
            <a:schemeClr val="bg1"/>
          </a:solidFill>
          <a:ln w="28575">
            <a:solidFill>
              <a:srgbClr val="00698A"/>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GB" altLang="es-ES" sz="1600" dirty="0" err="1">
                <a:latin typeface="Arial" panose="020B0604020202020204" pitchFamily="34" charset="0"/>
                <a:cs typeface="Arial" panose="020B0604020202020204" pitchFamily="34" charset="0"/>
              </a:rPr>
              <a:t>Recibirá</a:t>
            </a:r>
            <a:r>
              <a:rPr lang="en-GB" altLang="es-ES" sz="1600" dirty="0">
                <a:latin typeface="Arial" panose="020B0604020202020204" pitchFamily="34" charset="0"/>
                <a:cs typeface="Arial" panose="020B0604020202020204" pitchFamily="34" charset="0"/>
              </a:rPr>
              <a:t> un </a:t>
            </a:r>
            <a:r>
              <a:rPr lang="en-GB" altLang="es-ES" sz="1600" dirty="0" err="1">
                <a:latin typeface="Arial" panose="020B0604020202020204" pitchFamily="34" charset="0"/>
                <a:cs typeface="Arial" panose="020B0604020202020204" pitchFamily="34" charset="0"/>
              </a:rPr>
              <a:t>correo</a:t>
            </a:r>
            <a:r>
              <a:rPr lang="en-GB" altLang="es-ES" sz="1600" dirty="0">
                <a:latin typeface="Arial" panose="020B0604020202020204" pitchFamily="34" charset="0"/>
                <a:cs typeface="Arial" panose="020B0604020202020204" pitchFamily="34" charset="0"/>
              </a:rPr>
              <a:t> </a:t>
            </a:r>
            <a:r>
              <a:rPr lang="en-GB" altLang="es-ES" sz="1600" dirty="0" err="1">
                <a:latin typeface="Arial" panose="020B0604020202020204" pitchFamily="34" charset="0"/>
                <a:cs typeface="Arial" panose="020B0604020202020204" pitchFamily="34" charset="0"/>
              </a:rPr>
              <a:t>electónico</a:t>
            </a:r>
            <a:r>
              <a:rPr lang="en-GB" altLang="es-ES" sz="1600" dirty="0">
                <a:latin typeface="Arial" panose="020B0604020202020204" pitchFamily="34" charset="0"/>
                <a:cs typeface="Arial" panose="020B0604020202020204" pitchFamily="34" charset="0"/>
              </a:rPr>
              <a:t> con </a:t>
            </a:r>
            <a:r>
              <a:rPr lang="en-GB" altLang="es-ES" sz="1600" dirty="0" err="1">
                <a:latin typeface="Arial" panose="020B0604020202020204" pitchFamily="34" charset="0"/>
                <a:cs typeface="Arial" panose="020B0604020202020204" pitchFamily="34" charset="0"/>
              </a:rPr>
              <a:t>los</a:t>
            </a:r>
            <a:r>
              <a:rPr lang="en-GB" altLang="es-ES" sz="1600" dirty="0">
                <a:latin typeface="Arial" panose="020B0604020202020204" pitchFamily="34" charset="0"/>
                <a:cs typeface="Arial" panose="020B0604020202020204" pitchFamily="34" charset="0"/>
              </a:rPr>
              <a:t> </a:t>
            </a:r>
            <a:r>
              <a:rPr lang="en-GB" altLang="es-ES" sz="1600" dirty="0" err="1">
                <a:latin typeface="Arial" panose="020B0604020202020204" pitchFamily="34" charset="0"/>
                <a:cs typeface="Arial" panose="020B0604020202020204" pitchFamily="34" charset="0"/>
              </a:rPr>
              <a:t>datos</a:t>
            </a:r>
            <a:r>
              <a:rPr lang="en-GB" altLang="es-ES" sz="1600" dirty="0">
                <a:latin typeface="Arial" panose="020B0604020202020204" pitchFamily="34" charset="0"/>
                <a:cs typeface="Arial" panose="020B0604020202020204" pitchFamily="34" charset="0"/>
              </a:rPr>
              <a:t> de </a:t>
            </a:r>
            <a:r>
              <a:rPr lang="en-GB" altLang="es-ES" sz="1600" dirty="0" err="1">
                <a:latin typeface="Arial" panose="020B0604020202020204" pitchFamily="34" charset="0"/>
                <a:cs typeface="Arial" panose="020B0604020202020204" pitchFamily="34" charset="0"/>
              </a:rPr>
              <a:t>usuario</a:t>
            </a:r>
            <a:r>
              <a:rPr lang="en-GB" altLang="es-ES" sz="1600" dirty="0">
                <a:latin typeface="Arial" panose="020B0604020202020204" pitchFamily="34" charset="0"/>
                <a:cs typeface="Arial" panose="020B0604020202020204" pitchFamily="34" charset="0"/>
              </a:rPr>
              <a:t> y la </a:t>
            </a:r>
            <a:r>
              <a:rPr lang="en-GB" altLang="es-ES" sz="1600" dirty="0" err="1">
                <a:latin typeface="Arial" panose="020B0604020202020204" pitchFamily="34" charset="0"/>
                <a:cs typeface="Arial" panose="020B0604020202020204" pitchFamily="34" charset="0"/>
              </a:rPr>
              <a:t>confirmación</a:t>
            </a:r>
            <a:r>
              <a:rPr lang="en-GB" altLang="es-ES" sz="1600" dirty="0">
                <a:latin typeface="Arial" panose="020B0604020202020204" pitchFamily="34" charset="0"/>
                <a:cs typeface="Arial" panose="020B0604020202020204" pitchFamily="34" charset="0"/>
              </a:rPr>
              <a:t> de la </a:t>
            </a:r>
            <a:r>
              <a:rPr lang="en-GB" altLang="es-ES" sz="1600" dirty="0" err="1">
                <a:latin typeface="Arial" panose="020B0604020202020204" pitchFamily="34" charset="0"/>
                <a:cs typeface="Arial" panose="020B0604020202020204" pitchFamily="34" charset="0"/>
              </a:rPr>
              <a:t>contraseña</a:t>
            </a:r>
            <a:r>
              <a:rPr lang="en-GB" altLang="es-ES" sz="1600" dirty="0">
                <a:latin typeface="Arial" panose="020B0604020202020204" pitchFamily="34" charset="0"/>
                <a:cs typeface="Arial" panose="020B0604020202020204" pitchFamily="34" charset="0"/>
              </a:rPr>
              <a:t>. En </a:t>
            </a:r>
            <a:r>
              <a:rPr lang="en-GB" altLang="es-E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Login</a:t>
            </a:r>
            <a:r>
              <a:rPr lang="en-GB" altLang="es-ES" sz="1600" dirty="0">
                <a:latin typeface="Arial" panose="020B0604020202020204" pitchFamily="34" charset="0"/>
                <a:cs typeface="Arial" panose="020B0604020202020204" pitchFamily="34" charset="0"/>
              </a:rPr>
              <a:t>, </a:t>
            </a:r>
            <a:r>
              <a:rPr lang="en-GB" altLang="es-ES" sz="1600" dirty="0" err="1">
                <a:latin typeface="Arial" panose="020B0604020202020204" pitchFamily="34" charset="0"/>
                <a:cs typeface="Arial" panose="020B0604020202020204" pitchFamily="34" charset="0"/>
              </a:rPr>
              <a:t>introduzca</a:t>
            </a:r>
            <a:r>
              <a:rPr lang="en-GB" altLang="es-ES" sz="1600" dirty="0">
                <a:latin typeface="Arial" panose="020B0604020202020204" pitchFamily="34" charset="0"/>
                <a:cs typeface="Arial" panose="020B0604020202020204" pitchFamily="34" charset="0"/>
              </a:rPr>
              <a:t> </a:t>
            </a:r>
            <a:r>
              <a:rPr lang="en-GB" altLang="es-ES" sz="1600" dirty="0" err="1">
                <a:latin typeface="Arial" panose="020B0604020202020204" pitchFamily="34" charset="0"/>
                <a:cs typeface="Arial" panose="020B0604020202020204" pitchFamily="34" charset="0"/>
              </a:rPr>
              <a:t>su</a:t>
            </a:r>
            <a:r>
              <a:rPr lang="en-GB" altLang="es-ES" sz="1600" dirty="0">
                <a:latin typeface="Arial" panose="020B0604020202020204" pitchFamily="34" charset="0"/>
                <a:cs typeface="Arial" panose="020B0604020202020204" pitchFamily="34" charset="0"/>
              </a:rPr>
              <a:t> </a:t>
            </a:r>
            <a:r>
              <a:rPr lang="en-GB" altLang="es-ES" sz="1600" dirty="0" err="1">
                <a:latin typeface="Arial" panose="020B0604020202020204" pitchFamily="34" charset="0"/>
                <a:cs typeface="Arial" panose="020B0604020202020204" pitchFamily="34" charset="0"/>
              </a:rPr>
              <a:t>nombre</a:t>
            </a:r>
            <a:r>
              <a:rPr lang="en-GB" altLang="es-ES" sz="1600" dirty="0">
                <a:latin typeface="Arial" panose="020B0604020202020204" pitchFamily="34" charset="0"/>
                <a:cs typeface="Arial" panose="020B0604020202020204" pitchFamily="34" charset="0"/>
              </a:rPr>
              <a:t> de </a:t>
            </a:r>
            <a:r>
              <a:rPr lang="en-GB" altLang="es-ES" sz="1600" dirty="0" err="1">
                <a:latin typeface="Arial" panose="020B0604020202020204" pitchFamily="34" charset="0"/>
                <a:cs typeface="Arial" panose="020B0604020202020204" pitchFamily="34" charset="0"/>
              </a:rPr>
              <a:t>usuario</a:t>
            </a:r>
            <a:r>
              <a:rPr lang="en-GB" altLang="es-ES" sz="1600" dirty="0">
                <a:latin typeface="Arial" panose="020B0604020202020204" pitchFamily="34" charset="0"/>
                <a:cs typeface="Arial" panose="020B0604020202020204" pitchFamily="34" charset="0"/>
              </a:rPr>
              <a:t> (para </a:t>
            </a:r>
            <a:r>
              <a:rPr lang="en-GB" altLang="es-ES" sz="1600" dirty="0" err="1">
                <a:latin typeface="Arial" panose="020B0604020202020204" pitchFamily="34" charset="0"/>
                <a:cs typeface="Arial" panose="020B0604020202020204" pitchFamily="34" charset="0"/>
              </a:rPr>
              <a:t>nuevas</a:t>
            </a:r>
            <a:r>
              <a:rPr lang="en-GB" altLang="es-ES" sz="1600" dirty="0">
                <a:latin typeface="Arial" panose="020B0604020202020204" pitchFamily="34" charset="0"/>
                <a:cs typeface="Arial" panose="020B0604020202020204" pitchFamily="34" charset="0"/>
              </a:rPr>
              <a:t> </a:t>
            </a:r>
            <a:r>
              <a:rPr lang="en-GB" altLang="es-ES" sz="1600" dirty="0" err="1">
                <a:latin typeface="Arial" panose="020B0604020202020204" pitchFamily="34" charset="0"/>
                <a:cs typeface="Arial" panose="020B0604020202020204" pitchFamily="34" charset="0"/>
              </a:rPr>
              <a:t>cuentas</a:t>
            </a:r>
            <a:r>
              <a:rPr lang="en-GB" altLang="es-ES" sz="1600" dirty="0">
                <a:latin typeface="Arial" panose="020B0604020202020204" pitchFamily="34" charset="0"/>
                <a:cs typeface="Arial" panose="020B0604020202020204" pitchFamily="34" charset="0"/>
              </a:rPr>
              <a:t>, </a:t>
            </a:r>
            <a:r>
              <a:rPr lang="en-GB" altLang="es-ES" sz="1600" dirty="0" err="1">
                <a:latin typeface="Arial" panose="020B0604020202020204" pitchFamily="34" charset="0"/>
                <a:cs typeface="Arial" panose="020B0604020202020204" pitchFamily="34" charset="0"/>
              </a:rPr>
              <a:t>será</a:t>
            </a:r>
            <a:r>
              <a:rPr lang="en-GB" altLang="es-ES" sz="1600" dirty="0">
                <a:latin typeface="Arial" panose="020B0604020202020204" pitchFamily="34" charset="0"/>
                <a:cs typeface="Arial" panose="020B0604020202020204" pitchFamily="34" charset="0"/>
              </a:rPr>
              <a:t> </a:t>
            </a:r>
            <a:r>
              <a:rPr lang="en-GB" altLang="es-ES" sz="1600" dirty="0" err="1">
                <a:latin typeface="Arial" panose="020B0604020202020204" pitchFamily="34" charset="0"/>
                <a:cs typeface="Arial" panose="020B0604020202020204" pitchFamily="34" charset="0"/>
              </a:rPr>
              <a:t>su</a:t>
            </a:r>
            <a:r>
              <a:rPr lang="en-GB" altLang="es-ES" sz="1600" dirty="0">
                <a:latin typeface="Arial" panose="020B0604020202020204" pitchFamily="34" charset="0"/>
                <a:cs typeface="Arial" panose="020B0604020202020204" pitchFamily="34" charset="0"/>
              </a:rPr>
              <a:t> </a:t>
            </a:r>
            <a:r>
              <a:rPr lang="en-GB" altLang="es-ES" sz="1600" dirty="0" err="1">
                <a:latin typeface="Arial" panose="020B0604020202020204" pitchFamily="34" charset="0"/>
                <a:cs typeface="Arial" panose="020B0604020202020204" pitchFamily="34" charset="0"/>
              </a:rPr>
              <a:t>correo</a:t>
            </a:r>
            <a:r>
              <a:rPr lang="en-GB" altLang="es-ES" sz="1600" dirty="0">
                <a:latin typeface="Arial" panose="020B0604020202020204" pitchFamily="34" charset="0"/>
                <a:cs typeface="Arial" panose="020B0604020202020204" pitchFamily="34" charset="0"/>
              </a:rPr>
              <a:t> </a:t>
            </a:r>
            <a:r>
              <a:rPr lang="en-GB" altLang="es-ES" sz="1600" dirty="0" err="1">
                <a:latin typeface="Arial" panose="020B0604020202020204" pitchFamily="34" charset="0"/>
                <a:cs typeface="Arial" panose="020B0604020202020204" pitchFamily="34" charset="0"/>
              </a:rPr>
              <a:t>electrónico</a:t>
            </a:r>
            <a:r>
              <a:rPr lang="en-GB" altLang="es-ES" sz="1600" dirty="0">
                <a:latin typeface="Arial" panose="020B0604020202020204" pitchFamily="34" charset="0"/>
                <a:cs typeface="Arial" panose="020B0604020202020204" pitchFamily="34" charset="0"/>
              </a:rPr>
              <a:t>) y </a:t>
            </a:r>
            <a:r>
              <a:rPr lang="en-GB" altLang="es-ES" sz="1600" dirty="0" err="1">
                <a:latin typeface="Arial" panose="020B0604020202020204" pitchFamily="34" charset="0"/>
                <a:cs typeface="Arial" panose="020B0604020202020204" pitchFamily="34" charset="0"/>
              </a:rPr>
              <a:t>contraseña</a:t>
            </a:r>
            <a:r>
              <a:rPr lang="en-GB" altLang="es-ES" sz="1600" dirty="0">
                <a:latin typeface="Arial" panose="020B0604020202020204" pitchFamily="34" charset="0"/>
                <a:cs typeface="Arial" panose="020B0604020202020204" pitchFamily="34" charset="0"/>
              </a:rPr>
              <a:t> </a:t>
            </a:r>
            <a:r>
              <a:rPr lang="en-GB" altLang="es-ES" sz="1600" dirty="0" err="1">
                <a:latin typeface="Arial" panose="020B0604020202020204" pitchFamily="34" charset="0"/>
                <a:cs typeface="Arial" panose="020B0604020202020204" pitchFamily="34" charset="0"/>
              </a:rPr>
              <a:t>elegida</a:t>
            </a:r>
            <a:r>
              <a:rPr lang="en-GB" altLang="es-ES" sz="1600" dirty="0">
                <a:latin typeface="Arial" panose="020B0604020202020204" pitchFamily="34" charset="0"/>
                <a:cs typeface="Arial" panose="020B0604020202020204" pitchFamily="34" charset="0"/>
              </a:rPr>
              <a:t> y </a:t>
            </a:r>
            <a:r>
              <a:rPr lang="en-GB" altLang="es-ES" sz="1600" dirty="0" err="1">
                <a:latin typeface="Arial" panose="020B0604020202020204" pitchFamily="34" charset="0"/>
                <a:cs typeface="Arial" panose="020B0604020202020204" pitchFamily="34" charset="0"/>
              </a:rPr>
              <a:t>haga</a:t>
            </a:r>
            <a:r>
              <a:rPr lang="en-GB" altLang="es-ES" sz="1600" dirty="0">
                <a:latin typeface="Arial" panose="020B0604020202020204" pitchFamily="34" charset="0"/>
                <a:cs typeface="Arial" panose="020B0604020202020204" pitchFamily="34" charset="0"/>
              </a:rPr>
              <a:t> </a:t>
            </a:r>
            <a:r>
              <a:rPr lang="en-GB" altLang="es-ES" sz="1600" dirty="0" err="1">
                <a:latin typeface="Arial" panose="020B0604020202020204" pitchFamily="34" charset="0"/>
                <a:cs typeface="Arial" panose="020B0604020202020204" pitchFamily="34" charset="0"/>
              </a:rPr>
              <a:t>clic</a:t>
            </a:r>
            <a:r>
              <a:rPr lang="en-GB" altLang="es-ES" sz="1600" dirty="0">
                <a:latin typeface="Arial" panose="020B0604020202020204" pitchFamily="34" charset="0"/>
                <a:cs typeface="Arial" panose="020B0604020202020204" pitchFamily="34" charset="0"/>
              </a:rPr>
              <a:t> </a:t>
            </a:r>
            <a:r>
              <a:rPr lang="en-GB" altLang="es-ES" sz="1600" dirty="0" err="1">
                <a:latin typeface="Arial" panose="020B0604020202020204" pitchFamily="34" charset="0"/>
                <a:cs typeface="Arial" panose="020B0604020202020204" pitchFamily="34" charset="0"/>
              </a:rPr>
              <a:t>en</a:t>
            </a:r>
            <a:r>
              <a:rPr lang="en-GB" altLang="es-ES" sz="1600" dirty="0">
                <a:latin typeface="Arial" panose="020B0604020202020204" pitchFamily="34" charset="0"/>
                <a:cs typeface="Arial" panose="020B0604020202020204" pitchFamily="34" charset="0"/>
              </a:rPr>
              <a:t> </a:t>
            </a:r>
            <a:r>
              <a:rPr lang="en-GB" altLang="es-ES" sz="1600" b="1" dirty="0">
                <a:latin typeface="Arial" panose="020B0604020202020204" pitchFamily="34" charset="0"/>
                <a:cs typeface="Arial" panose="020B0604020202020204" pitchFamily="34" charset="0"/>
              </a:rPr>
              <a:t>login. </a:t>
            </a:r>
            <a:endParaRPr lang="en-US" altLang="es-ES" sz="1600" b="1" dirty="0">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67D0B763-4E6B-4432-AC61-9FE41EBFE3DA}"/>
              </a:ext>
            </a:extLst>
          </p:cNvPr>
          <p:cNvPicPr>
            <a:picLocks noChangeAspect="1"/>
          </p:cNvPicPr>
          <p:nvPr/>
        </p:nvPicPr>
        <p:blipFill rotWithShape="1">
          <a:blip r:embed="rId2"/>
          <a:srcRect r="1963"/>
          <a:stretch/>
        </p:blipFill>
        <p:spPr>
          <a:xfrm>
            <a:off x="275641" y="1391116"/>
            <a:ext cx="8514275" cy="3979990"/>
          </a:xfrm>
          <a:prstGeom prst="rect">
            <a:avLst/>
          </a:prstGeom>
          <a:ln>
            <a:solidFill>
              <a:schemeClr val="tx1">
                <a:lumMod val="60000"/>
                <a:lumOff val="40000"/>
              </a:schemeClr>
            </a:solidFill>
          </a:ln>
        </p:spPr>
      </p:pic>
    </p:spTree>
    <p:extLst>
      <p:ext uri="{BB962C8B-B14F-4D97-AF65-F5344CB8AC3E}">
        <p14:creationId xmlns:p14="http://schemas.microsoft.com/office/powerpoint/2010/main" val="387285066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03BA8F-F283-465B-BCA5-6DFBB33F841A}"/>
              </a:ext>
            </a:extLst>
          </p:cNvPr>
          <p:cNvSpPr>
            <a:spLocks noGrp="1"/>
          </p:cNvSpPr>
          <p:nvPr>
            <p:ph type="body" sz="quarter" idx="13"/>
          </p:nvPr>
        </p:nvSpPr>
        <p:spPr/>
        <p:txBody>
          <a:bodyPr/>
          <a:lstStyle/>
          <a:p>
            <a:r>
              <a:rPr lang="en-US" dirty="0"/>
              <a:t>¿</a:t>
            </a:r>
            <a:r>
              <a:rPr lang="en-US" dirty="0" err="1"/>
              <a:t>Qué</a:t>
            </a:r>
            <a:r>
              <a:rPr lang="en-US" dirty="0"/>
              <a:t> </a:t>
            </a:r>
            <a:r>
              <a:rPr lang="en-US" dirty="0" err="1"/>
              <a:t>es</a:t>
            </a:r>
            <a:r>
              <a:rPr lang="en-US" dirty="0"/>
              <a:t> Scopus?</a:t>
            </a:r>
          </a:p>
        </p:txBody>
      </p:sp>
    </p:spTree>
    <p:extLst>
      <p:ext uri="{BB962C8B-B14F-4D97-AF65-F5344CB8AC3E}">
        <p14:creationId xmlns:p14="http://schemas.microsoft.com/office/powerpoint/2010/main" val="329613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4125EE-F943-DC3D-C144-6B95ECDBB180}"/>
              </a:ext>
            </a:extLst>
          </p:cNvPr>
          <p:cNvSpPr>
            <a:spLocks noGrp="1"/>
          </p:cNvSpPr>
          <p:nvPr>
            <p:ph type="title"/>
          </p:nvPr>
        </p:nvSpPr>
        <p:spPr/>
        <p:txBody>
          <a:bodyPr/>
          <a:lstStyle/>
          <a:p>
            <a:r>
              <a:rPr lang="ca-ES" dirty="0"/>
              <a:t>Ventana principal</a:t>
            </a:r>
          </a:p>
        </p:txBody>
      </p:sp>
      <p:pic>
        <p:nvPicPr>
          <p:cNvPr id="4" name="Imagen 3">
            <a:extLst>
              <a:ext uri="{FF2B5EF4-FFF2-40B4-BE49-F238E27FC236}">
                <a16:creationId xmlns:a16="http://schemas.microsoft.com/office/drawing/2014/main" id="{9E851F20-8B8C-5124-EC03-96A01B20EEEE}"/>
              </a:ext>
            </a:extLst>
          </p:cNvPr>
          <p:cNvPicPr>
            <a:picLocks noChangeAspect="1"/>
          </p:cNvPicPr>
          <p:nvPr/>
        </p:nvPicPr>
        <p:blipFill>
          <a:blip r:embed="rId2"/>
          <a:stretch>
            <a:fillRect/>
          </a:stretch>
        </p:blipFill>
        <p:spPr>
          <a:xfrm>
            <a:off x="0" y="1891123"/>
            <a:ext cx="9144000" cy="3075754"/>
          </a:xfrm>
          <a:prstGeom prst="rect">
            <a:avLst/>
          </a:prstGeom>
        </p:spPr>
      </p:pic>
    </p:spTree>
    <p:extLst>
      <p:ext uri="{BB962C8B-B14F-4D97-AF65-F5344CB8AC3E}">
        <p14:creationId xmlns:p14="http://schemas.microsoft.com/office/powerpoint/2010/main" val="95127287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70A5C6-71A8-4378-BDE6-E3E6F2AF02FF}"/>
              </a:ext>
            </a:extLst>
          </p:cNvPr>
          <p:cNvSpPr txBox="1">
            <a:spLocks/>
          </p:cNvSpPr>
          <p:nvPr/>
        </p:nvSpPr>
        <p:spPr>
          <a:xfrm>
            <a:off x="280321" y="548680"/>
            <a:ext cx="8514275" cy="593559"/>
          </a:xfrm>
          <a:prstGeom prst="rect">
            <a:avLst/>
          </a:prstGeom>
        </p:spPr>
        <p:txBody>
          <a:bodyPr/>
          <a:lstStyle>
            <a:lvl1pPr algn="l" defTabSz="914400" rtl="0" eaLnBrk="1" latinLnBrk="0" hangingPunct="1">
              <a:lnSpc>
                <a:spcPct val="90000"/>
              </a:lnSpc>
              <a:spcBef>
                <a:spcPct val="0"/>
              </a:spcBef>
              <a:buNone/>
              <a:defRPr sz="2400" b="1" kern="1200">
                <a:solidFill>
                  <a:srgbClr val="007398"/>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err="1">
                <a:ln>
                  <a:noFill/>
                </a:ln>
                <a:solidFill>
                  <a:srgbClr val="007398"/>
                </a:solidFill>
                <a:effectLst/>
                <a:uLnTx/>
                <a:uFillTx/>
              </a:rPr>
              <a:t>Ajustes</a:t>
            </a:r>
            <a:endParaRPr kumimoji="0" lang="en-US" b="1" i="0" u="none" strike="noStrike" kern="1200" cap="none" spc="0" normalizeH="0" baseline="0" noProof="0" dirty="0">
              <a:ln>
                <a:noFill/>
              </a:ln>
              <a:solidFill>
                <a:srgbClr val="007398"/>
              </a:solidFill>
              <a:effectLst/>
              <a:uLnTx/>
              <a:uFillTx/>
            </a:endParaRPr>
          </a:p>
        </p:txBody>
      </p:sp>
      <p:pic>
        <p:nvPicPr>
          <p:cNvPr id="3" name="Imagen 2">
            <a:extLst>
              <a:ext uri="{FF2B5EF4-FFF2-40B4-BE49-F238E27FC236}">
                <a16:creationId xmlns:a16="http://schemas.microsoft.com/office/drawing/2014/main" id="{A039006D-6E69-33E0-3D02-36B486BA8EA6}"/>
              </a:ext>
            </a:extLst>
          </p:cNvPr>
          <p:cNvPicPr>
            <a:picLocks noChangeAspect="1"/>
          </p:cNvPicPr>
          <p:nvPr/>
        </p:nvPicPr>
        <p:blipFill>
          <a:blip r:embed="rId3"/>
          <a:stretch>
            <a:fillRect/>
          </a:stretch>
        </p:blipFill>
        <p:spPr>
          <a:xfrm>
            <a:off x="0" y="1010076"/>
            <a:ext cx="9144000" cy="4837848"/>
          </a:xfrm>
          <a:prstGeom prst="rect">
            <a:avLst/>
          </a:prstGeom>
        </p:spPr>
      </p:pic>
    </p:spTree>
    <p:extLst>
      <p:ext uri="{BB962C8B-B14F-4D97-AF65-F5344CB8AC3E}">
        <p14:creationId xmlns:p14="http://schemas.microsoft.com/office/powerpoint/2010/main" val="173463513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EF0624-A937-4E54-844E-C54D248E92F3}"/>
              </a:ext>
            </a:extLst>
          </p:cNvPr>
          <p:cNvSpPr>
            <a:spLocks noGrp="1"/>
          </p:cNvSpPr>
          <p:nvPr>
            <p:ph type="body" sz="quarter" idx="13"/>
          </p:nvPr>
        </p:nvSpPr>
        <p:spPr/>
        <p:txBody>
          <a:bodyPr/>
          <a:lstStyle/>
          <a:p>
            <a:r>
              <a:rPr lang="en-US" dirty="0"/>
              <a:t>¡</a:t>
            </a:r>
            <a:r>
              <a:rPr lang="en-US" dirty="0" err="1"/>
              <a:t>Muchas</a:t>
            </a:r>
            <a:r>
              <a:rPr lang="en-US" dirty="0"/>
              <a:t> gracias!</a:t>
            </a:r>
          </a:p>
        </p:txBody>
      </p:sp>
      <p:sp>
        <p:nvSpPr>
          <p:cNvPr id="3" name="7 CuadroTexto">
            <a:extLst>
              <a:ext uri="{FF2B5EF4-FFF2-40B4-BE49-F238E27FC236}">
                <a16:creationId xmlns:a16="http://schemas.microsoft.com/office/drawing/2014/main" id="{FE3B385D-7288-4ECF-8A03-021EF599F74D}"/>
              </a:ext>
            </a:extLst>
          </p:cNvPr>
          <p:cNvSpPr txBox="1">
            <a:spLocks noChangeArrowheads="1"/>
          </p:cNvSpPr>
          <p:nvPr/>
        </p:nvSpPr>
        <p:spPr bwMode="auto">
          <a:xfrm>
            <a:off x="683568" y="4725144"/>
            <a:ext cx="60048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altLang="es-ES" sz="3200" b="1" dirty="0">
                <a:latin typeface="Arial" panose="020B0604020202020204" pitchFamily="34" charset="0"/>
                <a:cs typeface="Arial" panose="020B0604020202020204" pitchFamily="34" charset="0"/>
              </a:rPr>
              <a:t>recursoscientificos@fecyt.es</a:t>
            </a:r>
          </a:p>
        </p:txBody>
      </p:sp>
      <p:pic>
        <p:nvPicPr>
          <p:cNvPr id="4" name="Imagen 3">
            <a:extLst>
              <a:ext uri="{FF2B5EF4-FFF2-40B4-BE49-F238E27FC236}">
                <a16:creationId xmlns:a16="http://schemas.microsoft.com/office/drawing/2014/main" id="{D51FB625-4166-4A86-8C86-CDF051B0B9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816" y="188640"/>
            <a:ext cx="5524500" cy="733425"/>
          </a:xfrm>
          <a:prstGeom prst="rect">
            <a:avLst/>
          </a:prstGeom>
        </p:spPr>
      </p:pic>
    </p:spTree>
    <p:extLst>
      <p:ext uri="{BB962C8B-B14F-4D97-AF65-F5344CB8AC3E}">
        <p14:creationId xmlns:p14="http://schemas.microsoft.com/office/powerpoint/2010/main" val="174387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38324-FAD5-D4A3-F775-25A2FD5C8D71}"/>
              </a:ext>
            </a:extLst>
          </p:cNvPr>
          <p:cNvSpPr>
            <a:spLocks noGrp="1"/>
          </p:cNvSpPr>
          <p:nvPr>
            <p:ph type="title"/>
          </p:nvPr>
        </p:nvSpPr>
        <p:spPr>
          <a:xfrm>
            <a:off x="323528" y="836712"/>
            <a:ext cx="7962961" cy="420923"/>
          </a:xfrm>
        </p:spPr>
        <p:txBody>
          <a:bodyPr anchor="t"/>
          <a:lstStyle/>
          <a:p>
            <a:r>
              <a:rPr lang="en-US" sz="2400" dirty="0"/>
              <a:t>Scopus – 20 </a:t>
            </a:r>
            <a:r>
              <a:rPr lang="en-US" sz="2400" dirty="0" err="1"/>
              <a:t>años</a:t>
            </a:r>
            <a:r>
              <a:rPr lang="en-US" sz="2400" dirty="0"/>
              <a:t> de </a:t>
            </a:r>
            <a:r>
              <a:rPr lang="en-US" sz="2400" dirty="0" err="1"/>
              <a:t>crecimiento</a:t>
            </a:r>
            <a:r>
              <a:rPr lang="en-US" sz="2400" dirty="0"/>
              <a:t> (y </a:t>
            </a:r>
            <a:r>
              <a:rPr lang="en-US" sz="2400" dirty="0" err="1"/>
              <a:t>sigue</a:t>
            </a:r>
            <a:r>
              <a:rPr lang="en-US" sz="2400" dirty="0"/>
              <a:t>…)</a:t>
            </a:r>
            <a:endParaRPr lang="en-US" sz="2400" dirty="0">
              <a:cs typeface="Arial"/>
            </a:endParaRPr>
          </a:p>
        </p:txBody>
      </p:sp>
      <p:grpSp>
        <p:nvGrpSpPr>
          <p:cNvPr id="53" name="Group 52">
            <a:extLst>
              <a:ext uri="{FF2B5EF4-FFF2-40B4-BE49-F238E27FC236}">
                <a16:creationId xmlns:a16="http://schemas.microsoft.com/office/drawing/2014/main" id="{29E8F76C-7471-D769-477F-1A36CCC68D00}"/>
              </a:ext>
            </a:extLst>
          </p:cNvPr>
          <p:cNvGrpSpPr/>
          <p:nvPr/>
        </p:nvGrpSpPr>
        <p:grpSpPr>
          <a:xfrm>
            <a:off x="5244062" y="2452949"/>
            <a:ext cx="1986337" cy="1435334"/>
            <a:chOff x="5373082" y="2067272"/>
            <a:chExt cx="1897033" cy="1355163"/>
          </a:xfrm>
        </p:grpSpPr>
        <p:pic>
          <p:nvPicPr>
            <p:cNvPr id="5" name="Graphic 4">
              <a:extLst>
                <a:ext uri="{FF2B5EF4-FFF2-40B4-BE49-F238E27FC236}">
                  <a16:creationId xmlns:a16="http://schemas.microsoft.com/office/drawing/2014/main" id="{D3A36BAA-0E1B-7D0B-328A-9D08F71DCF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86427" y="2067272"/>
              <a:ext cx="1249437" cy="1249437"/>
            </a:xfrm>
            <a:prstGeom prst="rect">
              <a:avLst/>
            </a:prstGeom>
          </p:spPr>
        </p:pic>
        <p:sp>
          <p:nvSpPr>
            <p:cNvPr id="12" name="Rectangle 11">
              <a:extLst>
                <a:ext uri="{FF2B5EF4-FFF2-40B4-BE49-F238E27FC236}">
                  <a16:creationId xmlns:a16="http://schemas.microsoft.com/office/drawing/2014/main" id="{279F8426-38AC-1048-F259-66EEDDB22BAF}"/>
                </a:ext>
              </a:extLst>
            </p:cNvPr>
            <p:cNvSpPr/>
            <p:nvPr/>
          </p:nvSpPr>
          <p:spPr>
            <a:xfrm>
              <a:off x="5373082" y="3177192"/>
              <a:ext cx="1897033" cy="245243"/>
            </a:xfrm>
            <a:prstGeom prst="rect">
              <a:avLst/>
            </a:prstGeom>
          </p:spPr>
          <p:txBody>
            <a:bodyPr wrap="square" lIns="68580" tIns="34290" rIns="68580" bIns="34290" anchor="t">
              <a:spAutoFit/>
            </a:bodyPr>
            <a:lstStyle/>
            <a:p>
              <a:pPr algn="ctr"/>
              <a:r>
                <a:rPr lang="en-US" sz="1238" b="1">
                  <a:solidFill>
                    <a:srgbClr val="53565A"/>
                  </a:solidFill>
                  <a:latin typeface="Elsevier Display Light"/>
                </a:rPr>
                <a:t>97.8+ million </a:t>
              </a:r>
              <a:r>
                <a:rPr lang="en-US" sz="825">
                  <a:solidFill>
                    <a:srgbClr val="53565A"/>
                  </a:solidFill>
                  <a:latin typeface="Elsevier Display Light"/>
                </a:rPr>
                <a:t>records</a:t>
              </a:r>
            </a:p>
          </p:txBody>
        </p:sp>
      </p:grpSp>
      <p:grpSp>
        <p:nvGrpSpPr>
          <p:cNvPr id="71" name="Group 70">
            <a:extLst>
              <a:ext uri="{FF2B5EF4-FFF2-40B4-BE49-F238E27FC236}">
                <a16:creationId xmlns:a16="http://schemas.microsoft.com/office/drawing/2014/main" id="{DEE0F0ED-1951-A5B3-26BF-F5133229B97B}"/>
              </a:ext>
            </a:extLst>
          </p:cNvPr>
          <p:cNvGrpSpPr/>
          <p:nvPr/>
        </p:nvGrpSpPr>
        <p:grpSpPr>
          <a:xfrm>
            <a:off x="711752" y="2452947"/>
            <a:ext cx="1549775" cy="1419461"/>
            <a:chOff x="929952" y="1887354"/>
            <a:chExt cx="2066367" cy="1892614"/>
          </a:xfrm>
        </p:grpSpPr>
        <p:pic>
          <p:nvPicPr>
            <p:cNvPr id="13" name="Graphic 12">
              <a:extLst>
                <a:ext uri="{FF2B5EF4-FFF2-40B4-BE49-F238E27FC236}">
                  <a16:creationId xmlns:a16="http://schemas.microsoft.com/office/drawing/2014/main" id="{C0D04C0F-A1A2-BA5F-54C2-B8CA6BBC82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5059" y="1887354"/>
              <a:ext cx="1730399" cy="1764472"/>
            </a:xfrm>
            <a:prstGeom prst="rect">
              <a:avLst/>
            </a:prstGeom>
          </p:spPr>
        </p:pic>
        <p:sp>
          <p:nvSpPr>
            <p:cNvPr id="14" name="Rectangle 13">
              <a:extLst>
                <a:ext uri="{FF2B5EF4-FFF2-40B4-BE49-F238E27FC236}">
                  <a16:creationId xmlns:a16="http://schemas.microsoft.com/office/drawing/2014/main" id="{679B417D-2912-9887-2A19-1B20C78D52F7}"/>
                </a:ext>
              </a:extLst>
            </p:cNvPr>
            <p:cNvSpPr/>
            <p:nvPr/>
          </p:nvSpPr>
          <p:spPr>
            <a:xfrm>
              <a:off x="929952" y="3433633"/>
              <a:ext cx="2066367" cy="346335"/>
            </a:xfrm>
            <a:prstGeom prst="rect">
              <a:avLst/>
            </a:prstGeom>
          </p:spPr>
          <p:txBody>
            <a:bodyPr wrap="square" lIns="68580" tIns="34290" rIns="68580" bIns="34290" anchor="t">
              <a:spAutoFit/>
            </a:bodyPr>
            <a:lstStyle/>
            <a:p>
              <a:pPr algn="ctr"/>
              <a:r>
                <a:rPr lang="en-US" sz="1238" b="1">
                  <a:solidFill>
                    <a:srgbClr val="53565A"/>
                  </a:solidFill>
                  <a:latin typeface="Elsevier Display Light"/>
                </a:rPr>
                <a:t>27 million </a:t>
              </a:r>
              <a:r>
                <a:rPr lang="en-US" sz="825">
                  <a:solidFill>
                    <a:srgbClr val="53565A"/>
                  </a:solidFill>
                  <a:latin typeface="Elsevier Display Light"/>
                </a:rPr>
                <a:t>records</a:t>
              </a:r>
            </a:p>
          </p:txBody>
        </p:sp>
      </p:grpSp>
      <p:grpSp>
        <p:nvGrpSpPr>
          <p:cNvPr id="51" name="Group 50">
            <a:extLst>
              <a:ext uri="{FF2B5EF4-FFF2-40B4-BE49-F238E27FC236}">
                <a16:creationId xmlns:a16="http://schemas.microsoft.com/office/drawing/2014/main" id="{EAEAD0D1-5F37-B170-FBB2-2FBE79193BD3}"/>
              </a:ext>
            </a:extLst>
          </p:cNvPr>
          <p:cNvGrpSpPr/>
          <p:nvPr/>
        </p:nvGrpSpPr>
        <p:grpSpPr>
          <a:xfrm>
            <a:off x="881723" y="4087788"/>
            <a:ext cx="1207875" cy="819907"/>
            <a:chOff x="817914" y="3760225"/>
            <a:chExt cx="1610500" cy="1093209"/>
          </a:xfrm>
        </p:grpSpPr>
        <p:pic>
          <p:nvPicPr>
            <p:cNvPr id="16" name="Graphic 15">
              <a:extLst>
                <a:ext uri="{FF2B5EF4-FFF2-40B4-BE49-F238E27FC236}">
                  <a16:creationId xmlns:a16="http://schemas.microsoft.com/office/drawing/2014/main" id="{EB970DAC-4CBE-1784-D11E-ABCBBB0CCC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47513" y="3760225"/>
              <a:ext cx="767329" cy="767333"/>
            </a:xfrm>
            <a:prstGeom prst="rect">
              <a:avLst/>
            </a:prstGeom>
          </p:spPr>
        </p:pic>
        <p:sp>
          <p:nvSpPr>
            <p:cNvPr id="18" name="Rectangle 17">
              <a:extLst>
                <a:ext uri="{FF2B5EF4-FFF2-40B4-BE49-F238E27FC236}">
                  <a16:creationId xmlns:a16="http://schemas.microsoft.com/office/drawing/2014/main" id="{589435F1-54CC-13CE-E946-408DAA7C60CE}"/>
                </a:ext>
              </a:extLst>
            </p:cNvPr>
            <p:cNvSpPr/>
            <p:nvPr/>
          </p:nvSpPr>
          <p:spPr>
            <a:xfrm>
              <a:off x="817914" y="4337822"/>
              <a:ext cx="1610500" cy="515612"/>
            </a:xfrm>
            <a:prstGeom prst="rect">
              <a:avLst/>
            </a:prstGeom>
          </p:spPr>
          <p:txBody>
            <a:bodyPr wrap="square" lIns="68580" tIns="34290" rIns="68580" bIns="34290" anchor="t">
              <a:spAutoFit/>
            </a:bodyPr>
            <a:lstStyle/>
            <a:p>
              <a:pPr algn="ctr"/>
              <a:r>
                <a:rPr lang="en-US" sz="1238" b="1">
                  <a:solidFill>
                    <a:srgbClr val="53565A"/>
                  </a:solidFill>
                  <a:latin typeface="Elsevier Display Light"/>
                </a:rPr>
                <a:t>13 thousand </a:t>
              </a:r>
            </a:p>
            <a:p>
              <a:pPr algn="ctr"/>
              <a:r>
                <a:rPr lang="en-US" sz="825">
                  <a:solidFill>
                    <a:srgbClr val="53565A"/>
                  </a:solidFill>
                  <a:latin typeface="Elsevier Display Light"/>
                </a:rPr>
                <a:t>Active Journals</a:t>
              </a:r>
              <a:endParaRPr lang="en-US" sz="825">
                <a:solidFill>
                  <a:srgbClr val="53565A"/>
                </a:solidFill>
                <a:latin typeface="Elsevier Display Light" panose="02000000000000000000" pitchFamily="2" charset="77"/>
              </a:endParaRPr>
            </a:p>
          </p:txBody>
        </p:sp>
      </p:grpSp>
      <p:sp>
        <p:nvSpPr>
          <p:cNvPr id="19" name="TextBox 18">
            <a:extLst>
              <a:ext uri="{FF2B5EF4-FFF2-40B4-BE49-F238E27FC236}">
                <a16:creationId xmlns:a16="http://schemas.microsoft.com/office/drawing/2014/main" id="{D5F852F9-7A80-07F5-E776-BFB620779A5D}"/>
              </a:ext>
            </a:extLst>
          </p:cNvPr>
          <p:cNvSpPr txBox="1"/>
          <p:nvPr/>
        </p:nvSpPr>
        <p:spPr>
          <a:xfrm>
            <a:off x="879475" y="1386682"/>
            <a:ext cx="1255712" cy="6232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3600">
                <a:solidFill>
                  <a:schemeClr val="accent2"/>
                </a:solidFill>
                <a:cs typeface="Arial"/>
              </a:rPr>
              <a:t>2004</a:t>
            </a:r>
          </a:p>
        </p:txBody>
      </p:sp>
      <p:grpSp>
        <p:nvGrpSpPr>
          <p:cNvPr id="47" name="Group 46">
            <a:extLst>
              <a:ext uri="{FF2B5EF4-FFF2-40B4-BE49-F238E27FC236}">
                <a16:creationId xmlns:a16="http://schemas.microsoft.com/office/drawing/2014/main" id="{AE4F577D-ED94-1D06-D722-244DF8DEDA7C}"/>
              </a:ext>
            </a:extLst>
          </p:cNvPr>
          <p:cNvGrpSpPr/>
          <p:nvPr/>
        </p:nvGrpSpPr>
        <p:grpSpPr>
          <a:xfrm>
            <a:off x="3763036" y="4135413"/>
            <a:ext cx="1207875" cy="819907"/>
            <a:chOff x="3410831" y="3887224"/>
            <a:chExt cx="1610500" cy="1093209"/>
          </a:xfrm>
        </p:grpSpPr>
        <p:pic>
          <p:nvPicPr>
            <p:cNvPr id="22" name="Graphic 21">
              <a:extLst>
                <a:ext uri="{FF2B5EF4-FFF2-40B4-BE49-F238E27FC236}">
                  <a16:creationId xmlns:a16="http://schemas.microsoft.com/office/drawing/2014/main" id="{6525A19A-B8E7-FC1B-2C8F-3E3CD5E29A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40430" y="3887224"/>
              <a:ext cx="767329" cy="767333"/>
            </a:xfrm>
            <a:prstGeom prst="rect">
              <a:avLst/>
            </a:prstGeom>
          </p:spPr>
        </p:pic>
        <p:sp>
          <p:nvSpPr>
            <p:cNvPr id="24" name="Rectangle 23">
              <a:extLst>
                <a:ext uri="{FF2B5EF4-FFF2-40B4-BE49-F238E27FC236}">
                  <a16:creationId xmlns:a16="http://schemas.microsoft.com/office/drawing/2014/main" id="{DA2BFCD6-6F1A-4D6E-012A-B4883A4DAA59}"/>
                </a:ext>
              </a:extLst>
            </p:cNvPr>
            <p:cNvSpPr/>
            <p:nvPr/>
          </p:nvSpPr>
          <p:spPr>
            <a:xfrm>
              <a:off x="3410831" y="4464821"/>
              <a:ext cx="1610500" cy="515612"/>
            </a:xfrm>
            <a:prstGeom prst="rect">
              <a:avLst/>
            </a:prstGeom>
          </p:spPr>
          <p:txBody>
            <a:bodyPr wrap="square" lIns="68580" tIns="34290" rIns="68580" bIns="34290" anchor="t">
              <a:spAutoFit/>
            </a:bodyPr>
            <a:lstStyle/>
            <a:p>
              <a:pPr algn="ctr"/>
              <a:r>
                <a:rPr lang="en-US" sz="1238" b="1">
                  <a:solidFill>
                    <a:srgbClr val="53565A"/>
                  </a:solidFill>
                  <a:latin typeface="Elsevier Display Light"/>
                </a:rPr>
                <a:t>28.3+ thousand </a:t>
              </a:r>
            </a:p>
            <a:p>
              <a:pPr algn="ctr"/>
              <a:r>
                <a:rPr lang="en-US" sz="825">
                  <a:solidFill>
                    <a:srgbClr val="53565A"/>
                  </a:solidFill>
                  <a:latin typeface="Elsevier Display Light"/>
                </a:rPr>
                <a:t>Active Journals</a:t>
              </a:r>
            </a:p>
          </p:txBody>
        </p:sp>
      </p:grpSp>
      <p:grpSp>
        <p:nvGrpSpPr>
          <p:cNvPr id="48" name="Group 47">
            <a:extLst>
              <a:ext uri="{FF2B5EF4-FFF2-40B4-BE49-F238E27FC236}">
                <a16:creationId xmlns:a16="http://schemas.microsoft.com/office/drawing/2014/main" id="{D4501463-99BF-E8D7-98A9-6701B5F22611}"/>
              </a:ext>
            </a:extLst>
          </p:cNvPr>
          <p:cNvGrpSpPr/>
          <p:nvPr/>
        </p:nvGrpSpPr>
        <p:grpSpPr>
          <a:xfrm>
            <a:off x="4880160" y="4100514"/>
            <a:ext cx="1358686" cy="1085834"/>
            <a:chOff x="4900330" y="3840693"/>
            <a:chExt cx="1811581" cy="1447778"/>
          </a:xfrm>
        </p:grpSpPr>
        <p:pic>
          <p:nvPicPr>
            <p:cNvPr id="26" name="Graphic 25">
              <a:extLst>
                <a:ext uri="{FF2B5EF4-FFF2-40B4-BE49-F238E27FC236}">
                  <a16:creationId xmlns:a16="http://schemas.microsoft.com/office/drawing/2014/main" id="{B0172581-EDC7-4BCF-F466-47A14DA334A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299" y="3840693"/>
              <a:ext cx="918144" cy="854651"/>
            </a:xfrm>
            <a:prstGeom prst="rect">
              <a:avLst/>
            </a:prstGeom>
          </p:spPr>
        </p:pic>
        <p:sp>
          <p:nvSpPr>
            <p:cNvPr id="28" name="Rectangle 27">
              <a:extLst>
                <a:ext uri="{FF2B5EF4-FFF2-40B4-BE49-F238E27FC236}">
                  <a16:creationId xmlns:a16="http://schemas.microsoft.com/office/drawing/2014/main" id="{F5C8542B-0F90-FCE0-F386-6A4A19A0688B}"/>
                </a:ext>
              </a:extLst>
            </p:cNvPr>
            <p:cNvSpPr/>
            <p:nvPr/>
          </p:nvSpPr>
          <p:spPr>
            <a:xfrm>
              <a:off x="4900330" y="4434305"/>
              <a:ext cx="1811581" cy="854166"/>
            </a:xfrm>
            <a:prstGeom prst="rect">
              <a:avLst/>
            </a:prstGeom>
          </p:spPr>
          <p:txBody>
            <a:bodyPr wrap="square" lIns="68580" tIns="34290" rIns="68580" bIns="34290" anchor="t">
              <a:spAutoFit/>
            </a:bodyPr>
            <a:lstStyle/>
            <a:p>
              <a:pPr algn="ctr"/>
              <a:r>
                <a:rPr lang="en-US" sz="1238" b="1">
                  <a:solidFill>
                    <a:srgbClr val="53565A"/>
                  </a:solidFill>
                  <a:latin typeface="Elsevier Display Light"/>
                </a:rPr>
                <a:t>373+ thousand </a:t>
              </a:r>
              <a:r>
                <a:rPr lang="en-US" sz="825">
                  <a:solidFill>
                    <a:srgbClr val="53565A"/>
                  </a:solidFill>
                  <a:latin typeface="Elsevier Display Light"/>
                </a:rPr>
                <a:t>books titles</a:t>
              </a:r>
            </a:p>
            <a:p>
              <a:pPr algn="ctr"/>
              <a:r>
                <a:rPr lang="en-US" sz="825">
                  <a:solidFill>
                    <a:schemeClr val="accent2"/>
                  </a:solidFill>
                  <a:latin typeface="Elsevier Display Light"/>
                </a:rPr>
                <a:t>(3.27+M total book items)</a:t>
              </a:r>
              <a:endParaRPr lang="en-US" sz="825">
                <a:solidFill>
                  <a:schemeClr val="accent2"/>
                </a:solidFill>
                <a:latin typeface="Elsevier Display Light" panose="02000000000000000000" pitchFamily="2" charset="77"/>
              </a:endParaRPr>
            </a:p>
            <a:p>
              <a:pPr algn="ctr"/>
              <a:endParaRPr lang="en-US" sz="825">
                <a:solidFill>
                  <a:srgbClr val="53565A"/>
                </a:solidFill>
                <a:latin typeface="Elsevier Display Light" panose="02000000000000000000" pitchFamily="2" charset="77"/>
              </a:endParaRPr>
            </a:p>
          </p:txBody>
        </p:sp>
      </p:grpSp>
      <p:grpSp>
        <p:nvGrpSpPr>
          <p:cNvPr id="49" name="Group 48">
            <a:extLst>
              <a:ext uri="{FF2B5EF4-FFF2-40B4-BE49-F238E27FC236}">
                <a16:creationId xmlns:a16="http://schemas.microsoft.com/office/drawing/2014/main" id="{B82B5EF9-4D70-FBC9-2F6E-84C7D9BC315A}"/>
              </a:ext>
            </a:extLst>
          </p:cNvPr>
          <p:cNvGrpSpPr/>
          <p:nvPr/>
        </p:nvGrpSpPr>
        <p:grpSpPr>
          <a:xfrm>
            <a:off x="6024536" y="4100797"/>
            <a:ext cx="1207875" cy="983019"/>
            <a:chOff x="6426165" y="3841068"/>
            <a:chExt cx="1610500" cy="1310691"/>
          </a:xfrm>
        </p:grpSpPr>
        <p:pic>
          <p:nvPicPr>
            <p:cNvPr id="30" name="Picture 2" descr="Icon&#10;&#10;Description automatically generated">
              <a:extLst>
                <a:ext uri="{FF2B5EF4-FFF2-40B4-BE49-F238E27FC236}">
                  <a16:creationId xmlns:a16="http://schemas.microsoft.com/office/drawing/2014/main" id="{A4F273B8-62AC-7246-E25B-983913D75CB8}"/>
                </a:ext>
              </a:extLst>
            </p:cNvPr>
            <p:cNvPicPr>
              <a:picLocks noChangeAspect="1"/>
            </p:cNvPicPr>
            <p:nvPr/>
          </p:nvPicPr>
          <p:blipFill>
            <a:blip r:embed="rId9"/>
            <a:stretch>
              <a:fillRect/>
            </a:stretch>
          </p:blipFill>
          <p:spPr>
            <a:xfrm>
              <a:off x="6807323" y="3841068"/>
              <a:ext cx="844929" cy="855513"/>
            </a:xfrm>
            <a:prstGeom prst="rect">
              <a:avLst/>
            </a:prstGeom>
          </p:spPr>
        </p:pic>
        <p:sp>
          <p:nvSpPr>
            <p:cNvPr id="32" name="Rectangle 31">
              <a:extLst>
                <a:ext uri="{FF2B5EF4-FFF2-40B4-BE49-F238E27FC236}">
                  <a16:creationId xmlns:a16="http://schemas.microsoft.com/office/drawing/2014/main" id="{B02FE435-550E-3EE9-0065-13FDEE214C62}"/>
                </a:ext>
              </a:extLst>
            </p:cNvPr>
            <p:cNvSpPr/>
            <p:nvPr/>
          </p:nvSpPr>
          <p:spPr>
            <a:xfrm>
              <a:off x="6426165" y="4466870"/>
              <a:ext cx="1610500" cy="684889"/>
            </a:xfrm>
            <a:prstGeom prst="rect">
              <a:avLst/>
            </a:prstGeom>
          </p:spPr>
          <p:txBody>
            <a:bodyPr wrap="square" lIns="68580" tIns="34290" rIns="68580" bIns="34290" anchor="t">
              <a:spAutoFit/>
            </a:bodyPr>
            <a:lstStyle/>
            <a:p>
              <a:pPr algn="ctr"/>
              <a:r>
                <a:rPr lang="en-US" sz="1238" b="1">
                  <a:solidFill>
                    <a:srgbClr val="53565A"/>
                  </a:solidFill>
                  <a:latin typeface="Elsevier Display Light"/>
                </a:rPr>
                <a:t>2.37+ </a:t>
              </a:r>
              <a:r>
                <a:rPr lang="en-US" sz="1200" b="1">
                  <a:solidFill>
                    <a:srgbClr val="53565A"/>
                  </a:solidFill>
                  <a:latin typeface="Elsevier Display Light"/>
                </a:rPr>
                <a:t>million</a:t>
              </a:r>
              <a:r>
                <a:rPr lang="en-US" sz="1238" b="1">
                  <a:solidFill>
                    <a:srgbClr val="53565A"/>
                  </a:solidFill>
                  <a:latin typeface="Elsevier Display Light"/>
                </a:rPr>
                <a:t> </a:t>
              </a:r>
            </a:p>
            <a:p>
              <a:pPr algn="ctr"/>
              <a:r>
                <a:rPr lang="en-US" sz="825">
                  <a:solidFill>
                    <a:srgbClr val="53565A"/>
                  </a:solidFill>
                  <a:latin typeface="Elsevier Display Light"/>
                </a:rPr>
                <a:t>Preprints</a:t>
              </a:r>
            </a:p>
            <a:p>
              <a:pPr algn="ctr"/>
              <a:r>
                <a:rPr lang="en-US" sz="825">
                  <a:solidFill>
                    <a:schemeClr val="accent2"/>
                  </a:solidFill>
                  <a:latin typeface="Elsevier Display Light"/>
                  <a:ea typeface="+mn-lt"/>
                  <a:cs typeface="+mn-lt"/>
                </a:rPr>
                <a:t>(7 servers)</a:t>
              </a:r>
              <a:endParaRPr lang="en-US" sz="1350">
                <a:solidFill>
                  <a:schemeClr val="accent2"/>
                </a:solidFill>
                <a:latin typeface="Elsevier Display Light"/>
              </a:endParaRPr>
            </a:p>
          </p:txBody>
        </p:sp>
      </p:grpSp>
      <p:grpSp>
        <p:nvGrpSpPr>
          <p:cNvPr id="50" name="Group 49">
            <a:extLst>
              <a:ext uri="{FF2B5EF4-FFF2-40B4-BE49-F238E27FC236}">
                <a16:creationId xmlns:a16="http://schemas.microsoft.com/office/drawing/2014/main" id="{C05A43C6-EA94-128B-57CB-A269C839D8F3}"/>
              </a:ext>
            </a:extLst>
          </p:cNvPr>
          <p:cNvGrpSpPr/>
          <p:nvPr/>
        </p:nvGrpSpPr>
        <p:grpSpPr>
          <a:xfrm>
            <a:off x="7007410" y="4195367"/>
            <a:ext cx="1207874" cy="1014793"/>
            <a:chOff x="7736663" y="3967163"/>
            <a:chExt cx="1610498" cy="1353056"/>
          </a:xfrm>
        </p:grpSpPr>
        <p:pic>
          <p:nvPicPr>
            <p:cNvPr id="33" name="Picture 32" descr="A group of people with arrows&#10;&#10;Description automatically generated">
              <a:extLst>
                <a:ext uri="{FF2B5EF4-FFF2-40B4-BE49-F238E27FC236}">
                  <a16:creationId xmlns:a16="http://schemas.microsoft.com/office/drawing/2014/main" id="{0FD85A12-C3CE-DBB3-C1E7-FB492B4D547C}"/>
                </a:ext>
              </a:extLst>
            </p:cNvPr>
            <p:cNvPicPr>
              <a:picLocks noChangeAspect="1"/>
            </p:cNvPicPr>
            <p:nvPr/>
          </p:nvPicPr>
          <p:blipFill>
            <a:blip r:embed="rId10"/>
            <a:stretch>
              <a:fillRect/>
            </a:stretch>
          </p:blipFill>
          <p:spPr>
            <a:xfrm>
              <a:off x="8210021" y="3967163"/>
              <a:ext cx="661459" cy="648759"/>
            </a:xfrm>
            <a:prstGeom prst="rect">
              <a:avLst/>
            </a:prstGeom>
          </p:spPr>
        </p:pic>
        <p:sp>
          <p:nvSpPr>
            <p:cNvPr id="34" name="Rectangle 33">
              <a:extLst>
                <a:ext uri="{FF2B5EF4-FFF2-40B4-BE49-F238E27FC236}">
                  <a16:creationId xmlns:a16="http://schemas.microsoft.com/office/drawing/2014/main" id="{5BD2635A-B243-883C-72F3-88C069DA37BD}"/>
                </a:ext>
              </a:extLst>
            </p:cNvPr>
            <p:cNvSpPr/>
            <p:nvPr/>
          </p:nvSpPr>
          <p:spPr>
            <a:xfrm>
              <a:off x="7736663" y="4466053"/>
              <a:ext cx="1610498" cy="854166"/>
            </a:xfrm>
            <a:prstGeom prst="rect">
              <a:avLst/>
            </a:prstGeom>
          </p:spPr>
          <p:txBody>
            <a:bodyPr wrap="square" lIns="68580" tIns="34290" rIns="68580" bIns="34290" anchor="t">
              <a:spAutoFit/>
            </a:bodyPr>
            <a:lstStyle/>
            <a:p>
              <a:pPr algn="ctr"/>
              <a:r>
                <a:rPr lang="en-US" sz="1238" b="1">
                  <a:solidFill>
                    <a:srgbClr val="53565A"/>
                  </a:solidFill>
                  <a:latin typeface="Elsevier Display Light"/>
                </a:rPr>
                <a:t>161+ thousand </a:t>
              </a:r>
              <a:r>
                <a:rPr lang="en-US" sz="825">
                  <a:solidFill>
                    <a:srgbClr val="53565A"/>
                  </a:solidFill>
                  <a:latin typeface="Elsevier Display Light"/>
                </a:rPr>
                <a:t>Conference Events</a:t>
              </a:r>
            </a:p>
            <a:p>
              <a:pPr algn="ctr"/>
              <a:r>
                <a:rPr lang="en-US" sz="825">
                  <a:solidFill>
                    <a:schemeClr val="accent2"/>
                  </a:solidFill>
                  <a:latin typeface="Elsevier Display Light"/>
                </a:rPr>
                <a:t>(12.58M conf. papers)</a:t>
              </a:r>
              <a:endParaRPr lang="en-US" sz="825">
                <a:solidFill>
                  <a:schemeClr val="accent2"/>
                </a:solidFill>
                <a:latin typeface="Elsevier Display Light" panose="02000000000000000000" pitchFamily="2" charset="77"/>
              </a:endParaRPr>
            </a:p>
            <a:p>
              <a:pPr algn="ctr"/>
              <a:endParaRPr lang="en-US" sz="825">
                <a:solidFill>
                  <a:srgbClr val="53565A"/>
                </a:solidFill>
                <a:latin typeface="Elsevier Display Light" panose="02000000000000000000" pitchFamily="2" charset="77"/>
              </a:endParaRPr>
            </a:p>
          </p:txBody>
        </p:sp>
      </p:grpSp>
      <p:sp>
        <p:nvSpPr>
          <p:cNvPr id="38" name="TextBox 37">
            <a:extLst>
              <a:ext uri="{FF2B5EF4-FFF2-40B4-BE49-F238E27FC236}">
                <a16:creationId xmlns:a16="http://schemas.microsoft.com/office/drawing/2014/main" id="{B5859908-819B-D0C1-CD74-4A7D2E006754}"/>
              </a:ext>
            </a:extLst>
          </p:cNvPr>
          <p:cNvSpPr txBox="1"/>
          <p:nvPr/>
        </p:nvSpPr>
        <p:spPr>
          <a:xfrm>
            <a:off x="5657850" y="1386681"/>
            <a:ext cx="1255712" cy="6232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3600" dirty="0">
                <a:solidFill>
                  <a:schemeClr val="accent2"/>
                </a:solidFill>
                <a:cs typeface="Arial"/>
              </a:rPr>
              <a:t>2024</a:t>
            </a:r>
          </a:p>
        </p:txBody>
      </p:sp>
      <p:grpSp>
        <p:nvGrpSpPr>
          <p:cNvPr id="59" name="Group 58">
            <a:extLst>
              <a:ext uri="{FF2B5EF4-FFF2-40B4-BE49-F238E27FC236}">
                <a16:creationId xmlns:a16="http://schemas.microsoft.com/office/drawing/2014/main" id="{1C966F7B-BA23-BD7E-0145-8766E5635DDE}"/>
              </a:ext>
            </a:extLst>
          </p:cNvPr>
          <p:cNvGrpSpPr/>
          <p:nvPr/>
        </p:nvGrpSpPr>
        <p:grpSpPr>
          <a:xfrm>
            <a:off x="7257118" y="2234424"/>
            <a:ext cx="1373344" cy="828909"/>
            <a:chOff x="10165106" y="2061656"/>
            <a:chExt cx="1831125" cy="1105211"/>
          </a:xfrm>
        </p:grpSpPr>
        <p:pic>
          <p:nvPicPr>
            <p:cNvPr id="40" name="Graphic 39">
              <a:extLst>
                <a:ext uri="{FF2B5EF4-FFF2-40B4-BE49-F238E27FC236}">
                  <a16:creationId xmlns:a16="http://schemas.microsoft.com/office/drawing/2014/main" id="{D504DA4E-9AC7-6C54-FA38-86D13EAF379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49922" y="2061656"/>
              <a:ext cx="714411" cy="640328"/>
            </a:xfrm>
            <a:prstGeom prst="rect">
              <a:avLst/>
            </a:prstGeom>
          </p:spPr>
        </p:pic>
        <p:sp>
          <p:nvSpPr>
            <p:cNvPr id="42" name="Rectangle 41">
              <a:extLst>
                <a:ext uri="{FF2B5EF4-FFF2-40B4-BE49-F238E27FC236}">
                  <a16:creationId xmlns:a16="http://schemas.microsoft.com/office/drawing/2014/main" id="{32B05DA4-3CBE-4461-B5AE-5DA6D914D153}"/>
                </a:ext>
              </a:extLst>
            </p:cNvPr>
            <p:cNvSpPr/>
            <p:nvPr/>
          </p:nvSpPr>
          <p:spPr>
            <a:xfrm>
              <a:off x="10165106" y="2628685"/>
              <a:ext cx="1831125" cy="538182"/>
            </a:xfrm>
            <a:prstGeom prst="rect">
              <a:avLst/>
            </a:prstGeom>
          </p:spPr>
          <p:txBody>
            <a:bodyPr wrap="square" lIns="68580" tIns="34290" rIns="68580" bIns="34290" anchor="t">
              <a:spAutoFit/>
            </a:bodyPr>
            <a:lstStyle/>
            <a:p>
              <a:pPr algn="ctr"/>
              <a:r>
                <a:rPr lang="en-US" sz="1238" b="1">
                  <a:solidFill>
                    <a:srgbClr val="53565A"/>
                  </a:solidFill>
                  <a:latin typeface="Elsevier Display Light"/>
                </a:rPr>
                <a:t>20.3+ million </a:t>
              </a:r>
            </a:p>
            <a:p>
              <a:pPr algn="ctr"/>
              <a:r>
                <a:rPr lang="en-US" sz="935">
                  <a:solidFill>
                    <a:srgbClr val="53565A"/>
                  </a:solidFill>
                  <a:latin typeface="Elsevier Display Light" panose="02000000000000000000" pitchFamily="2" charset="77"/>
                </a:rPr>
                <a:t>author profiles</a:t>
              </a:r>
            </a:p>
          </p:txBody>
        </p:sp>
      </p:grpSp>
      <p:grpSp>
        <p:nvGrpSpPr>
          <p:cNvPr id="60" name="Group 59">
            <a:extLst>
              <a:ext uri="{FF2B5EF4-FFF2-40B4-BE49-F238E27FC236}">
                <a16:creationId xmlns:a16="http://schemas.microsoft.com/office/drawing/2014/main" id="{9DA55A96-FD6D-E4F3-044E-954B978EB14C}"/>
              </a:ext>
            </a:extLst>
          </p:cNvPr>
          <p:cNvGrpSpPr/>
          <p:nvPr/>
        </p:nvGrpSpPr>
        <p:grpSpPr>
          <a:xfrm>
            <a:off x="7384666" y="3157911"/>
            <a:ext cx="1131531" cy="841285"/>
            <a:chOff x="10282255" y="3430556"/>
            <a:chExt cx="1508708" cy="1121713"/>
          </a:xfrm>
        </p:grpSpPr>
        <p:pic>
          <p:nvPicPr>
            <p:cNvPr id="44" name="Graphic 43">
              <a:extLst>
                <a:ext uri="{FF2B5EF4-FFF2-40B4-BE49-F238E27FC236}">
                  <a16:creationId xmlns:a16="http://schemas.microsoft.com/office/drawing/2014/main" id="{1FA63CD1-5E46-535C-379C-2D18254E1CE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652944" y="3430556"/>
              <a:ext cx="767329" cy="672078"/>
            </a:xfrm>
            <a:prstGeom prst="rect">
              <a:avLst/>
            </a:prstGeom>
          </p:spPr>
        </p:pic>
        <p:sp>
          <p:nvSpPr>
            <p:cNvPr id="46" name="Rectangle 45">
              <a:extLst>
                <a:ext uri="{FF2B5EF4-FFF2-40B4-BE49-F238E27FC236}">
                  <a16:creationId xmlns:a16="http://schemas.microsoft.com/office/drawing/2014/main" id="{5BBE2926-B015-01CF-4840-C9B158356164}"/>
                </a:ext>
              </a:extLst>
            </p:cNvPr>
            <p:cNvSpPr/>
            <p:nvPr/>
          </p:nvSpPr>
          <p:spPr>
            <a:xfrm>
              <a:off x="10282255" y="4036657"/>
              <a:ext cx="1508708" cy="515612"/>
            </a:xfrm>
            <a:prstGeom prst="rect">
              <a:avLst/>
            </a:prstGeom>
          </p:spPr>
          <p:txBody>
            <a:bodyPr wrap="square" lIns="68580" tIns="34290" rIns="68580" bIns="34290" anchor="t">
              <a:spAutoFit/>
            </a:bodyPr>
            <a:lstStyle/>
            <a:p>
              <a:pPr algn="ctr"/>
              <a:r>
                <a:rPr lang="en-US" sz="1238" b="1">
                  <a:solidFill>
                    <a:srgbClr val="53565A"/>
                  </a:solidFill>
                  <a:latin typeface="Elsevier Display Light"/>
                </a:rPr>
                <a:t>94+ thousand </a:t>
              </a:r>
              <a:r>
                <a:rPr lang="en-US" sz="825">
                  <a:solidFill>
                    <a:srgbClr val="53565A"/>
                  </a:solidFill>
                  <a:latin typeface="Elsevier Display Light"/>
                </a:rPr>
                <a:t>Organization profiles</a:t>
              </a:r>
            </a:p>
          </p:txBody>
        </p:sp>
      </p:grpSp>
      <p:sp>
        <p:nvSpPr>
          <p:cNvPr id="55" name="Rectangle: Rounded Corners 54">
            <a:extLst>
              <a:ext uri="{FF2B5EF4-FFF2-40B4-BE49-F238E27FC236}">
                <a16:creationId xmlns:a16="http://schemas.microsoft.com/office/drawing/2014/main" id="{9AB60D9A-C498-70D5-C2A2-D5605AA23551}"/>
              </a:ext>
            </a:extLst>
          </p:cNvPr>
          <p:cNvSpPr/>
          <p:nvPr/>
        </p:nvSpPr>
        <p:spPr>
          <a:xfrm>
            <a:off x="365918" y="2000251"/>
            <a:ext cx="2193924" cy="3265487"/>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Rectangle: Rounded Corners 56">
            <a:extLst>
              <a:ext uri="{FF2B5EF4-FFF2-40B4-BE49-F238E27FC236}">
                <a16:creationId xmlns:a16="http://schemas.microsoft.com/office/drawing/2014/main" id="{50EDB87F-1677-50C3-F9AD-87A298E06458}"/>
              </a:ext>
            </a:extLst>
          </p:cNvPr>
          <p:cNvSpPr/>
          <p:nvPr/>
        </p:nvSpPr>
        <p:spPr>
          <a:xfrm>
            <a:off x="3636168" y="2016126"/>
            <a:ext cx="4995863" cy="324961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2" name="Graphic 61">
            <a:extLst>
              <a:ext uri="{FF2B5EF4-FFF2-40B4-BE49-F238E27FC236}">
                <a16:creationId xmlns:a16="http://schemas.microsoft.com/office/drawing/2014/main" id="{1493483D-893D-071F-A434-4D78D5C0731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221266" y="2273654"/>
            <a:ext cx="575497" cy="575498"/>
          </a:xfrm>
          <a:prstGeom prst="rect">
            <a:avLst/>
          </a:prstGeom>
        </p:spPr>
      </p:pic>
      <p:sp>
        <p:nvSpPr>
          <p:cNvPr id="64" name="Rectangle 63">
            <a:extLst>
              <a:ext uri="{FF2B5EF4-FFF2-40B4-BE49-F238E27FC236}">
                <a16:creationId xmlns:a16="http://schemas.microsoft.com/office/drawing/2014/main" id="{2797BF85-65E6-0A51-F6A0-7241FA588C3B}"/>
              </a:ext>
            </a:extLst>
          </p:cNvPr>
          <p:cNvSpPr/>
          <p:nvPr/>
        </p:nvSpPr>
        <p:spPr>
          <a:xfrm>
            <a:off x="3776060" y="2787332"/>
            <a:ext cx="1474596" cy="513667"/>
          </a:xfrm>
          <a:prstGeom prst="rect">
            <a:avLst/>
          </a:prstGeom>
        </p:spPr>
        <p:txBody>
          <a:bodyPr wrap="square" lIns="68580" tIns="34290" rIns="68580" bIns="34290" anchor="t">
            <a:spAutoFit/>
          </a:bodyPr>
          <a:lstStyle/>
          <a:p>
            <a:pPr algn="ctr"/>
            <a:r>
              <a:rPr lang="en-US" sz="1238" b="1" dirty="0">
                <a:solidFill>
                  <a:srgbClr val="53565A"/>
                </a:solidFill>
                <a:latin typeface="Elsevier Display Light"/>
              </a:rPr>
              <a:t>24.7+ million </a:t>
            </a:r>
          </a:p>
          <a:p>
            <a:pPr algn="ctr"/>
            <a:r>
              <a:rPr lang="en-US" sz="825" dirty="0">
                <a:solidFill>
                  <a:srgbClr val="53565A"/>
                </a:solidFill>
                <a:latin typeface="Elsevier Display Light"/>
              </a:rPr>
              <a:t>open access items: </a:t>
            </a:r>
            <a:r>
              <a:rPr lang="en-US" sz="825" i="1" dirty="0">
                <a:solidFill>
                  <a:srgbClr val="53565A"/>
                </a:solidFill>
                <a:latin typeface="Elsevier Display Light"/>
              </a:rPr>
              <a:t>gold, hybrid gold, green &amp; bronze</a:t>
            </a:r>
          </a:p>
        </p:txBody>
      </p:sp>
      <p:sp>
        <p:nvSpPr>
          <p:cNvPr id="72" name="Arrow: Right 71">
            <a:extLst>
              <a:ext uri="{FF2B5EF4-FFF2-40B4-BE49-F238E27FC236}">
                <a16:creationId xmlns:a16="http://schemas.microsoft.com/office/drawing/2014/main" id="{AB07273B-74E7-F00F-E171-5B4030691CB9}"/>
              </a:ext>
            </a:extLst>
          </p:cNvPr>
          <p:cNvSpPr/>
          <p:nvPr/>
        </p:nvSpPr>
        <p:spPr>
          <a:xfrm>
            <a:off x="2687448" y="3229007"/>
            <a:ext cx="884618" cy="64128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descr="A white background with black text&#10;&#10;Description automatically generated">
            <a:extLst>
              <a:ext uri="{FF2B5EF4-FFF2-40B4-BE49-F238E27FC236}">
                <a16:creationId xmlns:a16="http://schemas.microsoft.com/office/drawing/2014/main" id="{73033058-474D-9CA7-4A5D-8BA677F683DB}"/>
              </a:ext>
            </a:extLst>
          </p:cNvPr>
          <p:cNvPicPr>
            <a:picLocks noChangeAspect="1"/>
          </p:cNvPicPr>
          <p:nvPr/>
        </p:nvPicPr>
        <p:blipFill>
          <a:blip r:embed="rId17" cstate="print">
            <a:extLst>
              <a:ext uri="{28A0092B-C50C-407E-A947-70E740481C1C}">
                <a14:useLocalDpi xmlns:a14="http://schemas.microsoft.com/office/drawing/2010/main" val="0"/>
              </a:ext>
            </a:extLst>
          </a:blip>
          <a:srcRect l="38793" t="42083" r="38925" b="48611"/>
          <a:stretch/>
        </p:blipFill>
        <p:spPr>
          <a:xfrm>
            <a:off x="7843838" y="5443537"/>
            <a:ext cx="1221581" cy="478631"/>
          </a:xfrm>
          <a:prstGeom prst="rect">
            <a:avLst/>
          </a:prstGeom>
        </p:spPr>
      </p:pic>
    </p:spTree>
    <p:extLst>
      <p:ext uri="{BB962C8B-B14F-4D97-AF65-F5344CB8AC3E}">
        <p14:creationId xmlns:p14="http://schemas.microsoft.com/office/powerpoint/2010/main" val="293543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B7D24912-9274-D94E-B08E-EAC2E19100DA}"/>
              </a:ext>
            </a:extLst>
          </p:cNvPr>
          <p:cNvSpPr txBox="1">
            <a:spLocks/>
          </p:cNvSpPr>
          <p:nvPr/>
        </p:nvSpPr>
        <p:spPr>
          <a:xfrm>
            <a:off x="114327" y="1044726"/>
            <a:ext cx="8459836" cy="696232"/>
          </a:xfrm>
          <a:prstGeom prst="rect">
            <a:avLst/>
          </a:prstGeom>
        </p:spPr>
        <p:txBody>
          <a:bodyPr vert="horz" lIns="68580" tIns="0" rIns="68580" bIns="0" rtlCol="0" anchor="t" anchorCtr="0">
            <a:noAutofit/>
          </a:bodyPr>
          <a:lstStyle>
            <a:lvl1pPr algn="l" defTabSz="914377" rtl="0" eaLnBrk="1" latinLnBrk="0" hangingPunct="1">
              <a:lnSpc>
                <a:spcPct val="100000"/>
              </a:lnSpc>
              <a:spcBef>
                <a:spcPct val="0"/>
              </a:spcBef>
              <a:buNone/>
              <a:defRPr sz="3733" b="0" i="0" kern="1200">
                <a:solidFill>
                  <a:schemeClr val="tx1"/>
                </a:solidFill>
                <a:latin typeface="NexusSansPro" panose="020B0504030101020102" pitchFamily="34" charset="77"/>
                <a:ea typeface="+mj-ea"/>
                <a:cs typeface="NexusSansPro" panose="020B0504030101020102" pitchFamily="34" charset="77"/>
              </a:defRPr>
            </a:lvl1pPr>
          </a:lstStyle>
          <a:p>
            <a:pPr defTabSz="685783">
              <a:defRPr/>
            </a:pPr>
            <a:endParaRPr lang="en-US" sz="1800" dirty="0">
              <a:solidFill>
                <a:srgbClr val="53565A"/>
              </a:solidFill>
              <a:latin typeface="Arial" panose="020B0604020202020204"/>
            </a:endParaRPr>
          </a:p>
        </p:txBody>
      </p:sp>
      <p:sp>
        <p:nvSpPr>
          <p:cNvPr id="46" name="TextBox 45">
            <a:extLst>
              <a:ext uri="{FF2B5EF4-FFF2-40B4-BE49-F238E27FC236}">
                <a16:creationId xmlns:a16="http://schemas.microsoft.com/office/drawing/2014/main" id="{273EE6A9-A28F-AA3E-C2BF-ECE30B34E8E5}"/>
              </a:ext>
            </a:extLst>
          </p:cNvPr>
          <p:cNvSpPr txBox="1"/>
          <p:nvPr/>
        </p:nvSpPr>
        <p:spPr>
          <a:xfrm>
            <a:off x="4196443" y="5720141"/>
            <a:ext cx="5257800" cy="219291"/>
          </a:xfrm>
          <a:prstGeom prst="rect">
            <a:avLst/>
          </a:prstGeom>
          <a:noFill/>
        </p:spPr>
        <p:txBody>
          <a:bodyPr wrap="square" rtlCol="0">
            <a:spAutoFit/>
          </a:bodyPr>
          <a:lstStyle/>
          <a:p>
            <a:pPr defTabSz="685800">
              <a:defRPr/>
            </a:pPr>
            <a:r>
              <a:rPr lang="es-ES" sz="825" b="1" dirty="0">
                <a:solidFill>
                  <a:srgbClr val="111111"/>
                </a:solidFill>
                <a:latin typeface="-apple-system"/>
              </a:rPr>
              <a:t>Los números mostrados están redondeados y son actuales a febrero de 2025. Scopus se actualiza diariamente.</a:t>
            </a:r>
            <a:endParaRPr lang="en-US" sz="750" b="1" dirty="0">
              <a:solidFill>
                <a:srgbClr val="53565A"/>
              </a:solidFill>
              <a:latin typeface="Arial" panose="020B0604020202020204"/>
            </a:endParaRPr>
          </a:p>
        </p:txBody>
      </p:sp>
      <p:grpSp>
        <p:nvGrpSpPr>
          <p:cNvPr id="59" name="Group 58">
            <a:extLst>
              <a:ext uri="{FF2B5EF4-FFF2-40B4-BE49-F238E27FC236}">
                <a16:creationId xmlns:a16="http://schemas.microsoft.com/office/drawing/2014/main" id="{F2D67B99-0159-91F1-DBF7-72AEAF55EB10}"/>
              </a:ext>
            </a:extLst>
          </p:cNvPr>
          <p:cNvGrpSpPr/>
          <p:nvPr/>
        </p:nvGrpSpPr>
        <p:grpSpPr>
          <a:xfrm>
            <a:off x="185559" y="1895035"/>
            <a:ext cx="6009677" cy="3716656"/>
            <a:chOff x="247411" y="1383714"/>
            <a:chExt cx="8012903" cy="4955541"/>
          </a:xfrm>
        </p:grpSpPr>
        <p:grpSp>
          <p:nvGrpSpPr>
            <p:cNvPr id="52" name="Group 51">
              <a:extLst>
                <a:ext uri="{FF2B5EF4-FFF2-40B4-BE49-F238E27FC236}">
                  <a16:creationId xmlns:a16="http://schemas.microsoft.com/office/drawing/2014/main" id="{7745786D-3B91-2649-91B2-88385AF38A78}"/>
                </a:ext>
              </a:extLst>
            </p:cNvPr>
            <p:cNvGrpSpPr/>
            <p:nvPr/>
          </p:nvGrpSpPr>
          <p:grpSpPr>
            <a:xfrm>
              <a:off x="6429189" y="3405740"/>
              <a:ext cx="1831125" cy="1243704"/>
              <a:chOff x="9762057" y="3750652"/>
              <a:chExt cx="2644959" cy="1796462"/>
            </a:xfrm>
          </p:grpSpPr>
          <p:pic>
            <p:nvPicPr>
              <p:cNvPr id="42" name="Graphic 41">
                <a:extLst>
                  <a:ext uri="{FF2B5EF4-FFF2-40B4-BE49-F238E27FC236}">
                    <a16:creationId xmlns:a16="http://schemas.microsoft.com/office/drawing/2014/main" id="{D0C5D43B-CF95-544E-BFE0-4B7EE8F693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30356" y="3750652"/>
                <a:ext cx="1108363" cy="1108363"/>
              </a:xfrm>
              <a:prstGeom prst="rect">
                <a:avLst/>
              </a:prstGeom>
            </p:spPr>
          </p:pic>
          <p:sp>
            <p:nvSpPr>
              <p:cNvPr id="9" name="Rectangle 8">
                <a:extLst>
                  <a:ext uri="{FF2B5EF4-FFF2-40B4-BE49-F238E27FC236}">
                    <a16:creationId xmlns:a16="http://schemas.microsoft.com/office/drawing/2014/main" id="{C9EB457F-8963-234F-A154-37FCAD478756}"/>
                  </a:ext>
                </a:extLst>
              </p:cNvPr>
              <p:cNvSpPr/>
              <p:nvPr/>
            </p:nvSpPr>
            <p:spPr>
              <a:xfrm>
                <a:off x="9762057" y="4722565"/>
                <a:ext cx="2644959" cy="824549"/>
              </a:xfrm>
              <a:prstGeom prst="rect">
                <a:avLst/>
              </a:prstGeom>
            </p:spPr>
            <p:txBody>
              <a:bodyPr wrap="square">
                <a:spAutoFit/>
              </a:bodyPr>
              <a:lstStyle/>
              <a:p>
                <a:pPr algn="ctr" defTabSz="685800">
                  <a:defRPr/>
                </a:pPr>
                <a:r>
                  <a:rPr lang="en-US" sz="1247" b="1" dirty="0">
                    <a:solidFill>
                      <a:srgbClr val="53565A"/>
                    </a:solidFill>
                    <a:latin typeface="Elsevier Display Light" panose="02000000000000000000" pitchFamily="2" charset="77"/>
                  </a:rPr>
                  <a:t>20.5+ million </a:t>
                </a:r>
              </a:p>
              <a:p>
                <a:pPr algn="ctr" defTabSz="685800">
                  <a:defRPr/>
                </a:pPr>
                <a:r>
                  <a:rPr lang="en-US" sz="935" dirty="0">
                    <a:solidFill>
                      <a:srgbClr val="53565A"/>
                    </a:solidFill>
                    <a:latin typeface="Elsevier Display Light" panose="02000000000000000000" pitchFamily="2" charset="77"/>
                  </a:rPr>
                  <a:t>active author profiles</a:t>
                </a:r>
              </a:p>
            </p:txBody>
          </p:sp>
        </p:grpSp>
        <p:grpSp>
          <p:nvGrpSpPr>
            <p:cNvPr id="38" name="Group 37">
              <a:extLst>
                <a:ext uri="{FF2B5EF4-FFF2-40B4-BE49-F238E27FC236}">
                  <a16:creationId xmlns:a16="http://schemas.microsoft.com/office/drawing/2014/main" id="{C61B4981-B0AE-2A88-DA6F-43F48EFE7861}"/>
                </a:ext>
              </a:extLst>
            </p:cNvPr>
            <p:cNvGrpSpPr/>
            <p:nvPr/>
          </p:nvGrpSpPr>
          <p:grpSpPr>
            <a:xfrm>
              <a:off x="247411" y="1383714"/>
              <a:ext cx="7807635" cy="4652326"/>
              <a:chOff x="1209312" y="1466842"/>
              <a:chExt cx="7807635" cy="4652326"/>
            </a:xfrm>
          </p:grpSpPr>
          <p:grpSp>
            <p:nvGrpSpPr>
              <p:cNvPr id="58" name="Group 57">
                <a:extLst>
                  <a:ext uri="{FF2B5EF4-FFF2-40B4-BE49-F238E27FC236}">
                    <a16:creationId xmlns:a16="http://schemas.microsoft.com/office/drawing/2014/main" id="{D5ACE410-F13C-8A4A-8E47-76E555E3C513}"/>
                  </a:ext>
                </a:extLst>
              </p:cNvPr>
              <p:cNvGrpSpPr/>
              <p:nvPr/>
            </p:nvGrpSpPr>
            <p:grpSpPr>
              <a:xfrm>
                <a:off x="4788990" y="3536436"/>
                <a:ext cx="2407727" cy="1016024"/>
                <a:chOff x="5952010" y="3870822"/>
                <a:chExt cx="3477828" cy="1467591"/>
              </a:xfrm>
            </p:grpSpPr>
            <p:pic>
              <p:nvPicPr>
                <p:cNvPr id="15" name="Graphic 14">
                  <a:extLst>
                    <a:ext uri="{FF2B5EF4-FFF2-40B4-BE49-F238E27FC236}">
                      <a16:creationId xmlns:a16="http://schemas.microsoft.com/office/drawing/2014/main" id="{EEB3F5E5-67D1-A64D-9D7E-233892CD4A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11909" y="3870822"/>
                  <a:ext cx="2909455" cy="842818"/>
                </a:xfrm>
                <a:prstGeom prst="rect">
                  <a:avLst/>
                </a:prstGeom>
              </p:spPr>
            </p:pic>
            <p:sp>
              <p:nvSpPr>
                <p:cNvPr id="16" name="TextBox 15">
                  <a:extLst>
                    <a:ext uri="{FF2B5EF4-FFF2-40B4-BE49-F238E27FC236}">
                      <a16:creationId xmlns:a16="http://schemas.microsoft.com/office/drawing/2014/main" id="{F9AD453F-296F-9042-B39C-8B1D7DD82B72}"/>
                    </a:ext>
                  </a:extLst>
                </p:cNvPr>
                <p:cNvSpPr txBox="1"/>
                <p:nvPr/>
              </p:nvSpPr>
              <p:spPr>
                <a:xfrm>
                  <a:off x="5952010" y="4722563"/>
                  <a:ext cx="3477828" cy="615850"/>
                </a:xfrm>
                <a:prstGeom prst="rect">
                  <a:avLst/>
                </a:prstGeom>
                <a:noFill/>
              </p:spPr>
              <p:txBody>
                <a:bodyPr wrap="square" lIns="0" tIns="0" rIns="0" bIns="0" rtlCol="0">
                  <a:spAutoFit/>
                </a:bodyPr>
                <a:lstStyle/>
                <a:p>
                  <a:pPr algn="ctr" defTabSz="685800">
                    <a:defRPr/>
                  </a:pPr>
                  <a:r>
                    <a:rPr lang="en-US" sz="1247" b="1" dirty="0">
                      <a:solidFill>
                        <a:srgbClr val="53565A"/>
                      </a:solidFill>
                      <a:latin typeface="Elsevier Display Light" panose="02000000000000000000" pitchFamily="2" charset="77"/>
                      <a:cs typeface="NexusSansPro" panose="020B0504030101020102" pitchFamily="34" charset="77"/>
                    </a:rPr>
                    <a:t>2.4+ billion </a:t>
                  </a:r>
                </a:p>
                <a:p>
                  <a:pPr algn="ctr" defTabSz="685800">
                    <a:defRPr/>
                  </a:pPr>
                  <a:r>
                    <a:rPr lang="en-US" sz="831" dirty="0">
                      <a:solidFill>
                        <a:srgbClr val="53565A"/>
                      </a:solidFill>
                      <a:latin typeface="Elsevier Display Light" panose="02000000000000000000" pitchFamily="2" charset="77"/>
                      <a:cs typeface="NexusSansPro" panose="020B0504030101020102" pitchFamily="34" charset="77"/>
                    </a:rPr>
                    <a:t>cited references dating back to 1970</a:t>
                  </a:r>
                </a:p>
              </p:txBody>
            </p:sp>
          </p:grpSp>
          <p:grpSp>
            <p:nvGrpSpPr>
              <p:cNvPr id="54" name="Group 53">
                <a:extLst>
                  <a:ext uri="{FF2B5EF4-FFF2-40B4-BE49-F238E27FC236}">
                    <a16:creationId xmlns:a16="http://schemas.microsoft.com/office/drawing/2014/main" id="{9D8C0C61-D0A1-4641-8110-56AD60B5C49F}"/>
                  </a:ext>
                </a:extLst>
              </p:cNvPr>
              <p:cNvGrpSpPr/>
              <p:nvPr/>
            </p:nvGrpSpPr>
            <p:grpSpPr>
              <a:xfrm>
                <a:off x="2548597" y="1466842"/>
                <a:ext cx="1966128" cy="1404845"/>
                <a:chOff x="2715887" y="881404"/>
                <a:chExt cx="2839962" cy="2029217"/>
              </a:xfrm>
            </p:grpSpPr>
            <p:pic>
              <p:nvPicPr>
                <p:cNvPr id="40" name="Graphic 39">
                  <a:extLst>
                    <a:ext uri="{FF2B5EF4-FFF2-40B4-BE49-F238E27FC236}">
                      <a16:creationId xmlns:a16="http://schemas.microsoft.com/office/drawing/2014/main" id="{0F8EF105-3BFF-8C4C-AFD0-34A0397307C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73321" y="881404"/>
                  <a:ext cx="1108364" cy="1108364"/>
                </a:xfrm>
                <a:prstGeom prst="rect">
                  <a:avLst/>
                </a:prstGeom>
              </p:spPr>
            </p:pic>
            <p:sp>
              <p:nvSpPr>
                <p:cNvPr id="5" name="Rectangle 4">
                  <a:extLst>
                    <a:ext uri="{FF2B5EF4-FFF2-40B4-BE49-F238E27FC236}">
                      <a16:creationId xmlns:a16="http://schemas.microsoft.com/office/drawing/2014/main" id="{4F340FA1-2511-B649-BBF0-BEE8FE96E984}"/>
                    </a:ext>
                  </a:extLst>
                </p:cNvPr>
                <p:cNvSpPr/>
                <p:nvPr/>
              </p:nvSpPr>
              <p:spPr>
                <a:xfrm>
                  <a:off x="2715887" y="1870708"/>
                  <a:ext cx="2839962" cy="1039913"/>
                </a:xfrm>
                <a:prstGeom prst="rect">
                  <a:avLst/>
                </a:prstGeom>
              </p:spPr>
              <p:txBody>
                <a:bodyPr wrap="square">
                  <a:spAutoFit/>
                </a:bodyPr>
                <a:lstStyle/>
                <a:p>
                  <a:pPr algn="ctr" defTabSz="685800">
                    <a:defRPr/>
                  </a:pPr>
                  <a:r>
                    <a:rPr lang="en-US" sz="1247" b="1" dirty="0">
                      <a:solidFill>
                        <a:srgbClr val="53565A"/>
                      </a:solidFill>
                      <a:latin typeface="Elsevier Display Light" panose="02000000000000000000" pitchFamily="2" charset="77"/>
                    </a:rPr>
                    <a:t>25.1+ million </a:t>
                  </a:r>
                </a:p>
                <a:p>
                  <a:pPr algn="ctr" defTabSz="685800">
                    <a:defRPr/>
                  </a:pPr>
                  <a:r>
                    <a:rPr lang="en-US" sz="831" dirty="0">
                      <a:solidFill>
                        <a:srgbClr val="53565A"/>
                      </a:solidFill>
                      <a:latin typeface="Elsevier Display Light" panose="02000000000000000000" pitchFamily="2" charset="77"/>
                    </a:rPr>
                    <a:t>open access items: </a:t>
                  </a:r>
                  <a:r>
                    <a:rPr lang="en-US" sz="831" i="1" dirty="0">
                      <a:solidFill>
                        <a:srgbClr val="53565A"/>
                      </a:solidFill>
                      <a:latin typeface="Elsevier Display Light" panose="02000000000000000000" pitchFamily="2" charset="77"/>
                    </a:rPr>
                    <a:t>gold, hybrid gold, green &amp; bronze</a:t>
                  </a:r>
                </a:p>
              </p:txBody>
            </p:sp>
          </p:grpSp>
          <p:grpSp>
            <p:nvGrpSpPr>
              <p:cNvPr id="57" name="Group 56">
                <a:extLst>
                  <a:ext uri="{FF2B5EF4-FFF2-40B4-BE49-F238E27FC236}">
                    <a16:creationId xmlns:a16="http://schemas.microsoft.com/office/drawing/2014/main" id="{FC269D2B-8FF2-DF49-9D1D-22C337EF36D2}"/>
                  </a:ext>
                </a:extLst>
              </p:cNvPr>
              <p:cNvGrpSpPr/>
              <p:nvPr/>
            </p:nvGrpSpPr>
            <p:grpSpPr>
              <a:xfrm>
                <a:off x="1209312" y="3363380"/>
                <a:ext cx="1198242" cy="1568072"/>
                <a:chOff x="781364" y="3620852"/>
                <a:chExt cx="1730794" cy="2264994"/>
              </a:xfrm>
            </p:grpSpPr>
            <p:pic>
              <p:nvPicPr>
                <p:cNvPr id="37" name="Graphic 36">
                  <a:extLst>
                    <a:ext uri="{FF2B5EF4-FFF2-40B4-BE49-F238E27FC236}">
                      <a16:creationId xmlns:a16="http://schemas.microsoft.com/office/drawing/2014/main" id="{C2CF9FBC-9765-094E-9670-4CC50AD97C2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1685" y="3620852"/>
                  <a:ext cx="1108364" cy="1108364"/>
                </a:xfrm>
                <a:prstGeom prst="rect">
                  <a:avLst/>
                </a:prstGeom>
              </p:spPr>
            </p:pic>
            <p:sp>
              <p:nvSpPr>
                <p:cNvPr id="6" name="Rectangle 5">
                  <a:extLst>
                    <a:ext uri="{FF2B5EF4-FFF2-40B4-BE49-F238E27FC236}">
                      <a16:creationId xmlns:a16="http://schemas.microsoft.com/office/drawing/2014/main" id="{3B22E34B-CD85-5343-8109-75C6990A1073}"/>
                    </a:ext>
                  </a:extLst>
                </p:cNvPr>
                <p:cNvSpPr/>
                <p:nvPr/>
              </p:nvSpPr>
              <p:spPr>
                <a:xfrm>
                  <a:off x="781364" y="4722563"/>
                  <a:ext cx="1730794" cy="1163283"/>
                </a:xfrm>
                <a:prstGeom prst="rect">
                  <a:avLst/>
                </a:prstGeom>
              </p:spPr>
              <p:txBody>
                <a:bodyPr wrap="square">
                  <a:spAutoFit/>
                </a:bodyPr>
                <a:lstStyle/>
                <a:p>
                  <a:pPr algn="ctr" defTabSz="685800">
                    <a:defRPr/>
                  </a:pPr>
                  <a:r>
                    <a:rPr lang="en-US" sz="1247" b="1" dirty="0">
                      <a:solidFill>
                        <a:srgbClr val="53565A"/>
                      </a:solidFill>
                      <a:latin typeface="Elsevier Display Light" panose="02000000000000000000" pitchFamily="2" charset="77"/>
                    </a:rPr>
                    <a:t>7+ thousand </a:t>
                  </a:r>
                  <a:r>
                    <a:rPr lang="en-US" sz="831" dirty="0">
                      <a:solidFill>
                        <a:srgbClr val="53565A"/>
                      </a:solidFill>
                      <a:latin typeface="Elsevier Display Light" panose="02000000000000000000" pitchFamily="2" charset="77"/>
                    </a:rPr>
                    <a:t>publishers</a:t>
                  </a:r>
                </a:p>
              </p:txBody>
            </p:sp>
          </p:grpSp>
          <p:grpSp>
            <p:nvGrpSpPr>
              <p:cNvPr id="55" name="Group 54">
                <a:extLst>
                  <a:ext uri="{FF2B5EF4-FFF2-40B4-BE49-F238E27FC236}">
                    <a16:creationId xmlns:a16="http://schemas.microsoft.com/office/drawing/2014/main" id="{19D5FE90-D690-A646-9610-7EF0450FF154}"/>
                  </a:ext>
                </a:extLst>
              </p:cNvPr>
              <p:cNvGrpSpPr/>
              <p:nvPr/>
            </p:nvGrpSpPr>
            <p:grpSpPr>
              <a:xfrm>
                <a:off x="2740147" y="2833739"/>
                <a:ext cx="1610498" cy="1324136"/>
                <a:chOff x="2992572" y="2855821"/>
                <a:chExt cx="2326277" cy="1912630"/>
              </a:xfrm>
            </p:grpSpPr>
            <p:pic>
              <p:nvPicPr>
                <p:cNvPr id="35" name="Graphic 34">
                  <a:extLst>
                    <a:ext uri="{FF2B5EF4-FFF2-40B4-BE49-F238E27FC236}">
                      <a16:creationId xmlns:a16="http://schemas.microsoft.com/office/drawing/2014/main" id="{E9195685-EF16-5940-89C6-21AFCA36F7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04222" y="2855821"/>
                  <a:ext cx="1219200" cy="1219202"/>
                </a:xfrm>
                <a:prstGeom prst="rect">
                  <a:avLst/>
                </a:prstGeom>
              </p:spPr>
            </p:pic>
            <p:sp>
              <p:nvSpPr>
                <p:cNvPr id="7" name="Rectangle 6">
                  <a:extLst>
                    <a:ext uri="{FF2B5EF4-FFF2-40B4-BE49-F238E27FC236}">
                      <a16:creationId xmlns:a16="http://schemas.microsoft.com/office/drawing/2014/main" id="{EC4F429E-EF56-1E4A-A421-78125A1A0211}"/>
                    </a:ext>
                  </a:extLst>
                </p:cNvPr>
                <p:cNvSpPr/>
                <p:nvPr/>
              </p:nvSpPr>
              <p:spPr>
                <a:xfrm>
                  <a:off x="2992572" y="3728542"/>
                  <a:ext cx="2326277" cy="1039909"/>
                </a:xfrm>
                <a:prstGeom prst="rect">
                  <a:avLst/>
                </a:prstGeom>
              </p:spPr>
              <p:txBody>
                <a:bodyPr wrap="square">
                  <a:spAutoFit/>
                </a:bodyPr>
                <a:lstStyle/>
                <a:p>
                  <a:pPr algn="ctr" defTabSz="685800">
                    <a:defRPr/>
                  </a:pPr>
                  <a:r>
                    <a:rPr lang="en-US" sz="1247" b="1" dirty="0">
                      <a:solidFill>
                        <a:srgbClr val="53565A"/>
                      </a:solidFill>
                      <a:latin typeface="Elsevier Display Light" panose="02000000000000000000" pitchFamily="2" charset="77"/>
                    </a:rPr>
                    <a:t>399+ thousand </a:t>
                  </a:r>
                  <a:r>
                    <a:rPr lang="en-US" sz="831" dirty="0">
                      <a:solidFill>
                        <a:srgbClr val="53565A"/>
                      </a:solidFill>
                      <a:latin typeface="Elsevier Display Light" panose="02000000000000000000" pitchFamily="2" charset="77"/>
                    </a:rPr>
                    <a:t>books (stand alone titles)</a:t>
                  </a:r>
                </a:p>
              </p:txBody>
            </p:sp>
          </p:grpSp>
          <p:grpSp>
            <p:nvGrpSpPr>
              <p:cNvPr id="51" name="Group 50">
                <a:extLst>
                  <a:ext uri="{FF2B5EF4-FFF2-40B4-BE49-F238E27FC236}">
                    <a16:creationId xmlns:a16="http://schemas.microsoft.com/office/drawing/2014/main" id="{109B78AF-04D6-B34C-8FAE-B847851484D1}"/>
                  </a:ext>
                </a:extLst>
              </p:cNvPr>
              <p:cNvGrpSpPr/>
              <p:nvPr/>
            </p:nvGrpSpPr>
            <p:grpSpPr>
              <a:xfrm>
                <a:off x="7639761" y="1906983"/>
                <a:ext cx="1278363" cy="1474321"/>
                <a:chOff x="10069789" y="1517166"/>
                <a:chExt cx="1846525" cy="2129576"/>
              </a:xfrm>
            </p:grpSpPr>
            <p:pic>
              <p:nvPicPr>
                <p:cNvPr id="3" name="Graphic 2">
                  <a:extLst>
                    <a:ext uri="{FF2B5EF4-FFF2-40B4-BE49-F238E27FC236}">
                      <a16:creationId xmlns:a16="http://schemas.microsoft.com/office/drawing/2014/main" id="{4480D0AD-BF66-0741-A977-A4B2A377381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395728" y="1517166"/>
                  <a:ext cx="1147401" cy="1147401"/>
                </a:xfrm>
                <a:prstGeom prst="rect">
                  <a:avLst/>
                </a:prstGeom>
              </p:spPr>
            </p:pic>
            <p:sp>
              <p:nvSpPr>
                <p:cNvPr id="8" name="Rectangle 7">
                  <a:extLst>
                    <a:ext uri="{FF2B5EF4-FFF2-40B4-BE49-F238E27FC236}">
                      <a16:creationId xmlns:a16="http://schemas.microsoft.com/office/drawing/2014/main" id="{5C05F663-6074-B343-9CBF-76D4C7EFD8E9}"/>
                    </a:ext>
                  </a:extLst>
                </p:cNvPr>
                <p:cNvSpPr/>
                <p:nvPr/>
              </p:nvSpPr>
              <p:spPr>
                <a:xfrm>
                  <a:off x="10069789" y="2483459"/>
                  <a:ext cx="1846525" cy="1163283"/>
                </a:xfrm>
                <a:prstGeom prst="rect">
                  <a:avLst/>
                </a:prstGeom>
              </p:spPr>
              <p:txBody>
                <a:bodyPr wrap="square">
                  <a:spAutoFit/>
                </a:bodyPr>
                <a:lstStyle/>
                <a:p>
                  <a:pPr algn="ctr" defTabSz="685800">
                    <a:defRPr/>
                  </a:pPr>
                  <a:r>
                    <a:rPr lang="en-US" sz="1247" b="1" dirty="0">
                      <a:solidFill>
                        <a:srgbClr val="53565A"/>
                      </a:solidFill>
                      <a:latin typeface="Elsevier Display Light" panose="02000000000000000000" pitchFamily="2" charset="77"/>
                    </a:rPr>
                    <a:t>100+ million </a:t>
                  </a:r>
                  <a:r>
                    <a:rPr lang="en-US" sz="831" dirty="0">
                      <a:solidFill>
                        <a:srgbClr val="53565A"/>
                      </a:solidFill>
                      <a:latin typeface="Elsevier Display Light" panose="02000000000000000000" pitchFamily="2" charset="77"/>
                    </a:rPr>
                    <a:t>records</a:t>
                  </a:r>
                </a:p>
              </p:txBody>
            </p:sp>
          </p:grpSp>
          <p:grpSp>
            <p:nvGrpSpPr>
              <p:cNvPr id="53" name="Group 52">
                <a:extLst>
                  <a:ext uri="{FF2B5EF4-FFF2-40B4-BE49-F238E27FC236}">
                    <a16:creationId xmlns:a16="http://schemas.microsoft.com/office/drawing/2014/main" id="{2FCE3980-8888-8C48-BC64-02F52E40CA5F}"/>
                  </a:ext>
                </a:extLst>
              </p:cNvPr>
              <p:cNvGrpSpPr/>
              <p:nvPr/>
            </p:nvGrpSpPr>
            <p:grpSpPr>
              <a:xfrm>
                <a:off x="7508239" y="4836600"/>
                <a:ext cx="1508708" cy="1282568"/>
                <a:chOff x="9879806" y="5748839"/>
                <a:chExt cx="2179244" cy="1852600"/>
              </a:xfrm>
            </p:grpSpPr>
            <p:pic>
              <p:nvPicPr>
                <p:cNvPr id="21" name="Graphic 20">
                  <a:extLst>
                    <a:ext uri="{FF2B5EF4-FFF2-40B4-BE49-F238E27FC236}">
                      <a16:creationId xmlns:a16="http://schemas.microsoft.com/office/drawing/2014/main" id="{59F69738-7B4E-7541-9FE7-99F9DEE9A68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15246" y="5748839"/>
                  <a:ext cx="1108364" cy="1108364"/>
                </a:xfrm>
                <a:prstGeom prst="rect">
                  <a:avLst/>
                </a:prstGeom>
              </p:spPr>
            </p:pic>
            <p:sp>
              <p:nvSpPr>
                <p:cNvPr id="10" name="Rectangle 9">
                  <a:extLst>
                    <a:ext uri="{FF2B5EF4-FFF2-40B4-BE49-F238E27FC236}">
                      <a16:creationId xmlns:a16="http://schemas.microsoft.com/office/drawing/2014/main" id="{F372C47A-9EF7-ED44-8775-92AAB06AE4C9}"/>
                    </a:ext>
                  </a:extLst>
                </p:cNvPr>
                <p:cNvSpPr/>
                <p:nvPr/>
              </p:nvSpPr>
              <p:spPr>
                <a:xfrm>
                  <a:off x="9879806" y="6807764"/>
                  <a:ext cx="2179244" cy="793675"/>
                </a:xfrm>
                <a:prstGeom prst="rect">
                  <a:avLst/>
                </a:prstGeom>
              </p:spPr>
              <p:txBody>
                <a:bodyPr wrap="square">
                  <a:spAutoFit/>
                </a:bodyPr>
                <a:lstStyle/>
                <a:p>
                  <a:pPr algn="ctr" defTabSz="685800">
                    <a:defRPr/>
                  </a:pPr>
                  <a:r>
                    <a:rPr lang="en-US" sz="1247" b="1" dirty="0">
                      <a:solidFill>
                        <a:srgbClr val="53565A"/>
                      </a:solidFill>
                      <a:latin typeface="Elsevier Display Light" panose="02000000000000000000" pitchFamily="2" charset="77"/>
                    </a:rPr>
                    <a:t>94+ thousand </a:t>
                  </a:r>
                  <a:r>
                    <a:rPr lang="en-US" sz="831" dirty="0">
                      <a:solidFill>
                        <a:srgbClr val="53565A"/>
                      </a:solidFill>
                      <a:latin typeface="Elsevier Display Light" panose="02000000000000000000" pitchFamily="2" charset="77"/>
                    </a:rPr>
                    <a:t>affiliation profiles</a:t>
                  </a:r>
                </a:p>
              </p:txBody>
            </p:sp>
          </p:grpSp>
          <p:grpSp>
            <p:nvGrpSpPr>
              <p:cNvPr id="56" name="Group 55">
                <a:extLst>
                  <a:ext uri="{FF2B5EF4-FFF2-40B4-BE49-F238E27FC236}">
                    <a16:creationId xmlns:a16="http://schemas.microsoft.com/office/drawing/2014/main" id="{992F8E30-43FB-734F-A5C9-56932F74E72B}"/>
                  </a:ext>
                </a:extLst>
              </p:cNvPr>
              <p:cNvGrpSpPr/>
              <p:nvPr/>
            </p:nvGrpSpPr>
            <p:grpSpPr>
              <a:xfrm>
                <a:off x="2674494" y="4119926"/>
                <a:ext cx="1610500" cy="1128999"/>
                <a:chOff x="2897737" y="4713642"/>
                <a:chExt cx="2326278" cy="1630776"/>
              </a:xfrm>
            </p:grpSpPr>
            <p:pic>
              <p:nvPicPr>
                <p:cNvPr id="11" name="Graphic 10">
                  <a:extLst>
                    <a:ext uri="{FF2B5EF4-FFF2-40B4-BE49-F238E27FC236}">
                      <a16:creationId xmlns:a16="http://schemas.microsoft.com/office/drawing/2014/main" id="{9B8EA586-2884-F344-B28B-47112360F57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745954" y="4713642"/>
                  <a:ext cx="716169" cy="495111"/>
                </a:xfrm>
                <a:prstGeom prst="rect">
                  <a:avLst/>
                </a:prstGeom>
              </p:spPr>
            </p:pic>
            <p:sp>
              <p:nvSpPr>
                <p:cNvPr id="12" name="Rectangle 11">
                  <a:extLst>
                    <a:ext uri="{FF2B5EF4-FFF2-40B4-BE49-F238E27FC236}">
                      <a16:creationId xmlns:a16="http://schemas.microsoft.com/office/drawing/2014/main" id="{04EAF06D-27BF-7C44-A797-B99F4204DB48}"/>
                    </a:ext>
                  </a:extLst>
                </p:cNvPr>
                <p:cNvSpPr/>
                <p:nvPr/>
              </p:nvSpPr>
              <p:spPr>
                <a:xfrm>
                  <a:off x="2897737" y="5181136"/>
                  <a:ext cx="2326278" cy="1163282"/>
                </a:xfrm>
                <a:prstGeom prst="rect">
                  <a:avLst/>
                </a:prstGeom>
              </p:spPr>
              <p:txBody>
                <a:bodyPr wrap="square">
                  <a:spAutoFit/>
                </a:bodyPr>
                <a:lstStyle/>
                <a:p>
                  <a:pPr algn="ctr" defTabSz="685800">
                    <a:defRPr/>
                  </a:pPr>
                  <a:r>
                    <a:rPr lang="en-US" sz="1247" b="1" dirty="0">
                      <a:solidFill>
                        <a:srgbClr val="53565A"/>
                      </a:solidFill>
                      <a:latin typeface="Elsevier Display Light" panose="02000000000000000000" pitchFamily="2" charset="77"/>
                    </a:rPr>
                    <a:t>28.9+ thousand </a:t>
                  </a:r>
                </a:p>
                <a:p>
                  <a:pPr algn="ctr" defTabSz="685800">
                    <a:defRPr/>
                  </a:pPr>
                  <a:r>
                    <a:rPr lang="en-US" sz="831" dirty="0">
                      <a:solidFill>
                        <a:srgbClr val="53565A"/>
                      </a:solidFill>
                      <a:latin typeface="Elsevier Display Light" panose="02000000000000000000" pitchFamily="2" charset="77"/>
                    </a:rPr>
                    <a:t>Active Journals</a:t>
                  </a:r>
                </a:p>
              </p:txBody>
            </p:sp>
          </p:grpSp>
          <p:cxnSp>
            <p:nvCxnSpPr>
              <p:cNvPr id="36" name="Straight Connector 35">
                <a:extLst>
                  <a:ext uri="{FF2B5EF4-FFF2-40B4-BE49-F238E27FC236}">
                    <a16:creationId xmlns:a16="http://schemas.microsoft.com/office/drawing/2014/main" id="{C2FFC2B0-F326-594D-9EA3-C4BD8886328E}"/>
                  </a:ext>
                </a:extLst>
              </p:cNvPr>
              <p:cNvCxnSpPr>
                <a:cxnSpLocks/>
              </p:cNvCxnSpPr>
              <p:nvPr/>
            </p:nvCxnSpPr>
            <p:spPr>
              <a:xfrm>
                <a:off x="2883117" y="2886758"/>
                <a:ext cx="1338211" cy="0"/>
              </a:xfrm>
              <a:prstGeom prst="line">
                <a:avLst/>
              </a:prstGeom>
              <a:ln w="12700">
                <a:solidFill>
                  <a:srgbClr val="53565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106FA5E-0403-9F41-BC26-04EEC0F61FB7}"/>
                  </a:ext>
                </a:extLst>
              </p:cNvPr>
              <p:cNvCxnSpPr>
                <a:cxnSpLocks/>
              </p:cNvCxnSpPr>
              <p:nvPr/>
            </p:nvCxnSpPr>
            <p:spPr>
              <a:xfrm>
                <a:off x="2883117" y="3940754"/>
                <a:ext cx="1338211" cy="0"/>
              </a:xfrm>
              <a:prstGeom prst="line">
                <a:avLst/>
              </a:prstGeom>
              <a:ln w="12700">
                <a:solidFill>
                  <a:srgbClr val="53565A"/>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11D928-A8ED-2B45-8EBE-7FCF1AFFD667}"/>
                  </a:ext>
                </a:extLst>
              </p:cNvPr>
              <p:cNvCxnSpPr>
                <a:cxnSpLocks/>
              </p:cNvCxnSpPr>
              <p:nvPr/>
            </p:nvCxnSpPr>
            <p:spPr>
              <a:xfrm>
                <a:off x="7675036" y="3367523"/>
                <a:ext cx="1338211" cy="0"/>
              </a:xfrm>
              <a:prstGeom prst="line">
                <a:avLst/>
              </a:prstGeom>
              <a:ln w="12700">
                <a:solidFill>
                  <a:srgbClr val="53565A"/>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99234A8-093F-A04F-8927-85185E6FC79D}"/>
                  </a:ext>
                </a:extLst>
              </p:cNvPr>
              <p:cNvCxnSpPr>
                <a:cxnSpLocks/>
              </p:cNvCxnSpPr>
              <p:nvPr/>
            </p:nvCxnSpPr>
            <p:spPr>
              <a:xfrm>
                <a:off x="7675036" y="4713747"/>
                <a:ext cx="1338211" cy="0"/>
              </a:xfrm>
              <a:prstGeom prst="line">
                <a:avLst/>
              </a:prstGeom>
              <a:ln w="12700">
                <a:solidFill>
                  <a:srgbClr val="53565A"/>
                </a:solidFill>
              </a:ln>
            </p:spPr>
            <p:style>
              <a:lnRef idx="1">
                <a:schemeClr val="accent1"/>
              </a:lnRef>
              <a:fillRef idx="0">
                <a:schemeClr val="accent1"/>
              </a:fillRef>
              <a:effectRef idx="0">
                <a:schemeClr val="accent1"/>
              </a:effectRef>
              <a:fontRef idx="minor">
                <a:schemeClr val="tx1"/>
              </a:fontRef>
            </p:style>
          </p:cxnSp>
          <p:sp>
            <p:nvSpPr>
              <p:cNvPr id="39" name="Left Brace 38">
                <a:extLst>
                  <a:ext uri="{FF2B5EF4-FFF2-40B4-BE49-F238E27FC236}">
                    <a16:creationId xmlns:a16="http://schemas.microsoft.com/office/drawing/2014/main" id="{52D489E6-07A0-A542-BCC7-1A985C36EBDB}"/>
                  </a:ext>
                </a:extLst>
              </p:cNvPr>
              <p:cNvSpPr/>
              <p:nvPr/>
            </p:nvSpPr>
            <p:spPr>
              <a:xfrm rot="10800000">
                <a:off x="4374493" y="1834488"/>
                <a:ext cx="312239" cy="4225284"/>
              </a:xfrm>
              <a:prstGeom prst="leftBrace">
                <a:avLst>
                  <a:gd name="adj1" fmla="val 0"/>
                  <a:gd name="adj2" fmla="val 50000"/>
                </a:avLst>
              </a:prstGeom>
              <a:ln w="12700">
                <a:solidFill>
                  <a:srgbClr val="53565A"/>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US" sz="935" dirty="0">
                  <a:solidFill>
                    <a:srgbClr val="53565A"/>
                  </a:solidFill>
                  <a:latin typeface="Arial" panose="020B0604020202020204"/>
                </a:endParaRPr>
              </a:p>
            </p:txBody>
          </p:sp>
          <p:sp>
            <p:nvSpPr>
              <p:cNvPr id="48" name="Left Brace 47">
                <a:extLst>
                  <a:ext uri="{FF2B5EF4-FFF2-40B4-BE49-F238E27FC236}">
                    <a16:creationId xmlns:a16="http://schemas.microsoft.com/office/drawing/2014/main" id="{4F5AF838-EDDF-A343-AF40-281974B453F7}"/>
                  </a:ext>
                </a:extLst>
              </p:cNvPr>
              <p:cNvSpPr/>
              <p:nvPr/>
            </p:nvSpPr>
            <p:spPr>
              <a:xfrm rot="10800000">
                <a:off x="2391170" y="3343483"/>
                <a:ext cx="287423" cy="1366075"/>
              </a:xfrm>
              <a:prstGeom prst="leftBrace">
                <a:avLst>
                  <a:gd name="adj1" fmla="val 0"/>
                  <a:gd name="adj2" fmla="val 50000"/>
                </a:avLst>
              </a:prstGeom>
              <a:ln w="12700">
                <a:solidFill>
                  <a:srgbClr val="53565A"/>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US" sz="935" dirty="0">
                  <a:solidFill>
                    <a:srgbClr val="53565A"/>
                  </a:solidFill>
                  <a:latin typeface="Arial" panose="020B0604020202020204"/>
                </a:endParaRPr>
              </a:p>
            </p:txBody>
          </p:sp>
          <p:sp>
            <p:nvSpPr>
              <p:cNvPr id="49" name="Left Brace 48">
                <a:extLst>
                  <a:ext uri="{FF2B5EF4-FFF2-40B4-BE49-F238E27FC236}">
                    <a16:creationId xmlns:a16="http://schemas.microsoft.com/office/drawing/2014/main" id="{0FD445D0-AF2F-7840-B20C-F9500CE5F808}"/>
                  </a:ext>
                </a:extLst>
              </p:cNvPr>
              <p:cNvSpPr/>
              <p:nvPr/>
            </p:nvSpPr>
            <p:spPr>
              <a:xfrm>
                <a:off x="7251248" y="1834489"/>
                <a:ext cx="312239" cy="4225284"/>
              </a:xfrm>
              <a:prstGeom prst="leftBrace">
                <a:avLst>
                  <a:gd name="adj1" fmla="val 0"/>
                  <a:gd name="adj2" fmla="val 50000"/>
                </a:avLst>
              </a:prstGeom>
              <a:ln w="12700">
                <a:solidFill>
                  <a:srgbClr val="53565A"/>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US" sz="935" dirty="0">
                  <a:solidFill>
                    <a:srgbClr val="53565A"/>
                  </a:solidFill>
                  <a:latin typeface="Arial" panose="020B0604020202020204"/>
                </a:endParaRPr>
              </a:p>
            </p:txBody>
          </p:sp>
          <p:pic>
            <p:nvPicPr>
              <p:cNvPr id="2" name="Picture 2" descr="Icon&#10;&#10;Description automatically generated">
                <a:extLst>
                  <a:ext uri="{FF2B5EF4-FFF2-40B4-BE49-F238E27FC236}">
                    <a16:creationId xmlns:a16="http://schemas.microsoft.com/office/drawing/2014/main" id="{DCF3C9D0-0238-678C-D506-D12D4B70E7A4}"/>
                  </a:ext>
                </a:extLst>
              </p:cNvPr>
              <p:cNvPicPr>
                <a:picLocks noChangeAspect="1"/>
              </p:cNvPicPr>
              <p:nvPr/>
            </p:nvPicPr>
            <p:blipFill>
              <a:blip r:embed="rId18"/>
              <a:stretch>
                <a:fillRect/>
              </a:stretch>
            </p:blipFill>
            <p:spPr>
              <a:xfrm>
                <a:off x="2911473" y="5235400"/>
                <a:ext cx="846057" cy="846057"/>
              </a:xfrm>
              <a:prstGeom prst="rect">
                <a:avLst/>
              </a:prstGeom>
            </p:spPr>
          </p:pic>
        </p:grpSp>
        <p:cxnSp>
          <p:nvCxnSpPr>
            <p:cNvPr id="47" name="Straight Connector 46">
              <a:extLst>
                <a:ext uri="{FF2B5EF4-FFF2-40B4-BE49-F238E27FC236}">
                  <a16:creationId xmlns:a16="http://schemas.microsoft.com/office/drawing/2014/main" id="{2521C837-4D4C-5CCA-4F7E-43495EF151D6}"/>
                </a:ext>
              </a:extLst>
            </p:cNvPr>
            <p:cNvCxnSpPr>
              <a:cxnSpLocks/>
            </p:cNvCxnSpPr>
            <p:nvPr/>
          </p:nvCxnSpPr>
          <p:spPr>
            <a:xfrm>
              <a:off x="1922787" y="4933852"/>
              <a:ext cx="1338211" cy="0"/>
            </a:xfrm>
            <a:prstGeom prst="line">
              <a:avLst/>
            </a:prstGeom>
            <a:ln w="12700">
              <a:solidFill>
                <a:srgbClr val="53565A"/>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4614FDD7-A358-BDCA-D46F-A080817B4A78}"/>
                </a:ext>
              </a:extLst>
            </p:cNvPr>
            <p:cNvSpPr/>
            <p:nvPr/>
          </p:nvSpPr>
          <p:spPr>
            <a:xfrm>
              <a:off x="1684832" y="5789788"/>
              <a:ext cx="1610500" cy="549467"/>
            </a:xfrm>
            <a:prstGeom prst="rect">
              <a:avLst/>
            </a:prstGeom>
          </p:spPr>
          <p:txBody>
            <a:bodyPr wrap="square">
              <a:spAutoFit/>
            </a:bodyPr>
            <a:lstStyle/>
            <a:p>
              <a:pPr algn="ctr" defTabSz="685800">
                <a:defRPr/>
              </a:pPr>
              <a:r>
                <a:rPr lang="en-US" sz="1247" b="1" dirty="0">
                  <a:solidFill>
                    <a:srgbClr val="53565A"/>
                  </a:solidFill>
                  <a:latin typeface="Elsevier Display Light" panose="02000000000000000000" pitchFamily="2" charset="77"/>
                </a:rPr>
                <a:t>+2.6M </a:t>
              </a:r>
            </a:p>
            <a:p>
              <a:pPr algn="ctr" defTabSz="685800">
                <a:defRPr/>
              </a:pPr>
              <a:r>
                <a:rPr lang="en-US" sz="831" dirty="0">
                  <a:solidFill>
                    <a:srgbClr val="53565A"/>
                  </a:solidFill>
                  <a:latin typeface="Elsevier Display Light" panose="02000000000000000000" pitchFamily="2" charset="77"/>
                </a:rPr>
                <a:t>Preprints</a:t>
              </a:r>
            </a:p>
          </p:txBody>
        </p:sp>
      </p:grpSp>
      <p:pic>
        <p:nvPicPr>
          <p:cNvPr id="198" name="Google Shape;198;p51"/>
          <p:cNvPicPr preferRelativeResize="0"/>
          <p:nvPr/>
        </p:nvPicPr>
        <p:blipFill rotWithShape="1">
          <a:blip r:embed="rId19">
            <a:alphaModFix/>
          </a:blip>
          <a:srcRect l="12728" r="11598"/>
          <a:stretch/>
        </p:blipFill>
        <p:spPr>
          <a:xfrm>
            <a:off x="6340884" y="2108377"/>
            <a:ext cx="2681872" cy="3338582"/>
          </a:xfrm>
          <a:prstGeom prst="rect">
            <a:avLst/>
          </a:prstGeom>
          <a:noFill/>
          <a:ln>
            <a:noFill/>
          </a:ln>
        </p:spPr>
      </p:pic>
      <p:sp>
        <p:nvSpPr>
          <p:cNvPr id="20" name="TextBox 19">
            <a:extLst>
              <a:ext uri="{FF2B5EF4-FFF2-40B4-BE49-F238E27FC236}">
                <a16:creationId xmlns:a16="http://schemas.microsoft.com/office/drawing/2014/main" id="{2C23440D-F240-C888-CE94-8F719A7A03E7}"/>
              </a:ext>
            </a:extLst>
          </p:cNvPr>
          <p:cNvSpPr txBox="1"/>
          <p:nvPr/>
        </p:nvSpPr>
        <p:spPr>
          <a:xfrm>
            <a:off x="185558" y="1022517"/>
            <a:ext cx="8754335" cy="692497"/>
          </a:xfrm>
          <a:prstGeom prst="rect">
            <a:avLst/>
          </a:prstGeom>
          <a:noFill/>
        </p:spPr>
        <p:txBody>
          <a:bodyPr wrap="square">
            <a:spAutoFit/>
          </a:bodyPr>
          <a:lstStyle/>
          <a:p>
            <a:pPr>
              <a:buClr>
                <a:srgbClr val="000000"/>
              </a:buClr>
              <a:buSzPts val="2400"/>
            </a:pPr>
            <a:r>
              <a:rPr lang="es-CO" sz="1950" dirty="0">
                <a:solidFill>
                  <a:srgbClr val="FF8200"/>
                </a:solidFill>
                <a:latin typeface="Elsevier Display Light" panose="02000000000000000000" charset="0"/>
                <a:sym typeface="Arial"/>
              </a:rPr>
              <a:t>Scopus</a:t>
            </a:r>
            <a:r>
              <a:rPr lang="es-CO" sz="1950" dirty="0">
                <a:solidFill>
                  <a:srgbClr val="53565A"/>
                </a:solidFill>
                <a:latin typeface="Elsevier Display Light" panose="02000000000000000000" charset="0"/>
                <a:sym typeface="Arial"/>
              </a:rPr>
              <a:t> </a:t>
            </a:r>
            <a:r>
              <a:rPr lang="es-CO" sz="1950" dirty="0">
                <a:solidFill>
                  <a:schemeClr val="tx1">
                    <a:lumMod val="50000"/>
                  </a:schemeClr>
                </a:solidFill>
                <a:latin typeface="Elsevier Display Light" panose="02000000000000000000" charset="0"/>
                <a:sym typeface="Arial"/>
              </a:rPr>
              <a:t>es una base de datos bibliográfica </a:t>
            </a:r>
            <a:r>
              <a:rPr lang="es-CO" sz="1950" dirty="0">
                <a:solidFill>
                  <a:schemeClr val="tx1">
                    <a:lumMod val="50000"/>
                  </a:schemeClr>
                </a:solidFill>
                <a:latin typeface="Elsevier Display Light" panose="02000000000000000000" charset="0"/>
              </a:rPr>
              <a:t>multidisciplinaria</a:t>
            </a:r>
            <a:r>
              <a:rPr lang="es-CO" sz="1950" dirty="0">
                <a:solidFill>
                  <a:schemeClr val="tx1">
                    <a:lumMod val="50000"/>
                  </a:schemeClr>
                </a:solidFill>
                <a:latin typeface="Elsevier Display Light" panose="02000000000000000000" charset="0"/>
                <a:sym typeface="Arial"/>
              </a:rPr>
              <a:t> y </a:t>
            </a:r>
            <a:r>
              <a:rPr lang="es-CO" sz="1950" i="1" dirty="0">
                <a:solidFill>
                  <a:schemeClr val="tx1">
                    <a:lumMod val="50000"/>
                  </a:schemeClr>
                </a:solidFill>
                <a:latin typeface="Elsevier Display Light" panose="02000000000000000000" charset="0"/>
                <a:sym typeface="Arial"/>
              </a:rPr>
              <a:t>curada </a:t>
            </a:r>
            <a:r>
              <a:rPr lang="es-ES" sz="1950" dirty="0">
                <a:solidFill>
                  <a:schemeClr val="tx1">
                    <a:lumMod val="50000"/>
                  </a:schemeClr>
                </a:solidFill>
                <a:latin typeface="Elsevier Display Light" panose="02000000000000000000" charset="0"/>
              </a:rPr>
              <a:t>que revela señales sobre la investigación, intuitivos de acceder y entender.</a:t>
            </a:r>
            <a:endParaRPr lang="es-CO" sz="1950" dirty="0">
              <a:solidFill>
                <a:schemeClr val="tx1">
                  <a:lumMod val="50000"/>
                </a:schemeClr>
              </a:solidFill>
              <a:latin typeface="Elsevier Display Light" panose="02000000000000000000" charset="0"/>
              <a:sym typeface="Arial"/>
            </a:endParaRPr>
          </a:p>
        </p:txBody>
      </p:sp>
    </p:spTree>
    <p:extLst>
      <p:ext uri="{BB962C8B-B14F-4D97-AF65-F5344CB8AC3E}">
        <p14:creationId xmlns:p14="http://schemas.microsoft.com/office/powerpoint/2010/main" val="126399052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38324-FAD5-D4A3-F775-25A2FD5C8D71}"/>
              </a:ext>
            </a:extLst>
          </p:cNvPr>
          <p:cNvSpPr>
            <a:spLocks noGrp="1"/>
          </p:cNvSpPr>
          <p:nvPr>
            <p:ph type="title"/>
          </p:nvPr>
        </p:nvSpPr>
        <p:spPr>
          <a:xfrm>
            <a:off x="353455" y="996301"/>
            <a:ext cx="6542936" cy="420923"/>
          </a:xfrm>
        </p:spPr>
        <p:txBody>
          <a:bodyPr anchor="t"/>
          <a:lstStyle/>
          <a:p>
            <a:r>
              <a:rPr lang="en-US" sz="2400" dirty="0"/>
              <a:t>Scopus – 20 </a:t>
            </a:r>
            <a:r>
              <a:rPr lang="en-US" sz="2400" dirty="0" err="1"/>
              <a:t>años</a:t>
            </a:r>
            <a:r>
              <a:rPr lang="en-US" sz="2400" dirty="0"/>
              <a:t> de </a:t>
            </a:r>
            <a:r>
              <a:rPr lang="en-US" sz="2400" dirty="0" err="1"/>
              <a:t>innovación</a:t>
            </a:r>
            <a:r>
              <a:rPr lang="en-US" sz="2400" dirty="0"/>
              <a:t> </a:t>
            </a:r>
            <a:endParaRPr lang="en-US" sz="2400" dirty="0">
              <a:cs typeface="Arial"/>
            </a:endParaRPr>
          </a:p>
        </p:txBody>
      </p:sp>
      <p:graphicFrame>
        <p:nvGraphicFramePr>
          <p:cNvPr id="6" name="Diagram 5">
            <a:extLst>
              <a:ext uri="{FF2B5EF4-FFF2-40B4-BE49-F238E27FC236}">
                <a16:creationId xmlns:a16="http://schemas.microsoft.com/office/drawing/2014/main" id="{CBB864CF-E9F2-54BC-84C4-BB40F8FA91DB}"/>
              </a:ext>
            </a:extLst>
          </p:cNvPr>
          <p:cNvGraphicFramePr/>
          <p:nvPr>
            <p:extLst>
              <p:ext uri="{D42A27DB-BD31-4B8C-83A1-F6EECF244321}">
                <p14:modId xmlns:p14="http://schemas.microsoft.com/office/powerpoint/2010/main" val="1507580187"/>
              </p:ext>
            </p:extLst>
          </p:nvPr>
        </p:nvGraphicFramePr>
        <p:xfrm>
          <a:off x="107504" y="1556792"/>
          <a:ext cx="8662801" cy="3860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white background with black text&#10;&#10;Description automatically generated">
            <a:extLst>
              <a:ext uri="{FF2B5EF4-FFF2-40B4-BE49-F238E27FC236}">
                <a16:creationId xmlns:a16="http://schemas.microsoft.com/office/drawing/2014/main" id="{8E698DEE-A5D8-60F1-28A3-7235FD778BFE}"/>
              </a:ext>
            </a:extLst>
          </p:cNvPr>
          <p:cNvPicPr>
            <a:picLocks noChangeAspect="1"/>
          </p:cNvPicPr>
          <p:nvPr/>
        </p:nvPicPr>
        <p:blipFill>
          <a:blip r:embed="rId8" cstate="print">
            <a:extLst>
              <a:ext uri="{28A0092B-C50C-407E-A947-70E740481C1C}">
                <a14:useLocalDpi xmlns:a14="http://schemas.microsoft.com/office/drawing/2010/main" val="0"/>
              </a:ext>
            </a:extLst>
          </a:blip>
          <a:srcRect l="38793" t="42083" r="38925" b="48611"/>
          <a:stretch/>
        </p:blipFill>
        <p:spPr>
          <a:xfrm>
            <a:off x="7843838" y="5443537"/>
            <a:ext cx="1221581" cy="478631"/>
          </a:xfrm>
          <a:prstGeom prst="rect">
            <a:avLst/>
          </a:prstGeom>
        </p:spPr>
      </p:pic>
    </p:spTree>
    <p:extLst>
      <p:ext uri="{BB962C8B-B14F-4D97-AF65-F5344CB8AC3E}">
        <p14:creationId xmlns:p14="http://schemas.microsoft.com/office/powerpoint/2010/main" val="339337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930E1A2C-4C2E-4CBA-859C-C35E20BCF7DF}"/>
              </a:ext>
            </a:extLst>
          </p:cNvPr>
          <p:cNvSpPr txBox="1"/>
          <p:nvPr/>
        </p:nvSpPr>
        <p:spPr>
          <a:xfrm>
            <a:off x="568025" y="3475318"/>
            <a:ext cx="1212579" cy="462759"/>
          </a:xfrm>
          <a:prstGeom prst="rect">
            <a:avLst/>
          </a:prstGeom>
          <a:solidFill>
            <a:srgbClr val="F8F8F8"/>
          </a:solidFill>
        </p:spPr>
        <p:txBody>
          <a:bodyPr wrap="square" rtlCol="0">
            <a:noAutofit/>
          </a:bodyPr>
          <a:lstStyle/>
          <a:p>
            <a:pPr defTabSz="914378">
              <a:defRPr/>
            </a:pPr>
            <a:r>
              <a:rPr lang="en-US" sz="900" b="1" kern="0" dirty="0" err="1">
                <a:solidFill>
                  <a:srgbClr val="53565A"/>
                </a:solidFill>
                <a:latin typeface="Arial" panose="020B0604020202020204"/>
              </a:rPr>
              <a:t>Ciencias</a:t>
            </a:r>
            <a:r>
              <a:rPr lang="en-US" sz="900" b="1" kern="0" dirty="0">
                <a:solidFill>
                  <a:srgbClr val="53565A"/>
                </a:solidFill>
                <a:latin typeface="Arial" panose="020B0604020202020204"/>
              </a:rPr>
              <a:t> </a:t>
            </a:r>
            <a:r>
              <a:rPr lang="en-US" sz="900" b="1" kern="0" dirty="0" err="1">
                <a:solidFill>
                  <a:srgbClr val="53565A"/>
                </a:solidFill>
                <a:latin typeface="Arial" panose="020B0604020202020204"/>
              </a:rPr>
              <a:t>físicas</a:t>
            </a:r>
            <a:endParaRPr lang="en-US" sz="900" b="1" kern="0" dirty="0">
              <a:solidFill>
                <a:srgbClr val="53565A"/>
              </a:solidFill>
              <a:latin typeface="Arial" panose="020B0604020202020204"/>
            </a:endParaRPr>
          </a:p>
          <a:p>
            <a:pPr defTabSz="685783">
              <a:defRPr/>
            </a:pPr>
            <a:r>
              <a:rPr lang="en-US" sz="1000" b="1" kern="0" dirty="0">
                <a:solidFill>
                  <a:srgbClr val="FF8200"/>
                </a:solidFill>
                <a:latin typeface="Arial"/>
              </a:rPr>
              <a:t>15,744</a:t>
            </a:r>
            <a:endParaRPr lang="en-US" sz="900" kern="0" dirty="0">
              <a:solidFill>
                <a:srgbClr val="53565A"/>
              </a:solidFill>
              <a:latin typeface="Arial" panose="020B0604020202020204"/>
            </a:endParaRPr>
          </a:p>
        </p:txBody>
      </p:sp>
      <p:sp>
        <p:nvSpPr>
          <p:cNvPr id="4" name="Rectangle 3">
            <a:extLst>
              <a:ext uri="{FF2B5EF4-FFF2-40B4-BE49-F238E27FC236}">
                <a16:creationId xmlns:a16="http://schemas.microsoft.com/office/drawing/2014/main" id="{85D6F5FC-44C2-4844-A1B1-124C89344392}"/>
              </a:ext>
            </a:extLst>
          </p:cNvPr>
          <p:cNvSpPr/>
          <p:nvPr/>
        </p:nvSpPr>
        <p:spPr>
          <a:xfrm>
            <a:off x="0" y="5230490"/>
            <a:ext cx="9144000" cy="745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dirty="0">
              <a:solidFill>
                <a:srgbClr val="FFFFFF"/>
              </a:solidFill>
              <a:latin typeface="Arial" panose="020B0604020202020204"/>
            </a:endParaRPr>
          </a:p>
        </p:txBody>
      </p:sp>
      <p:sp>
        <p:nvSpPr>
          <p:cNvPr id="2" name="Title 1">
            <a:extLst>
              <a:ext uri="{FF2B5EF4-FFF2-40B4-BE49-F238E27FC236}">
                <a16:creationId xmlns:a16="http://schemas.microsoft.com/office/drawing/2014/main" id="{CFC63B6C-0ECC-4EA3-B2AA-C1511A961CE2}"/>
              </a:ext>
            </a:extLst>
          </p:cNvPr>
          <p:cNvSpPr>
            <a:spLocks noGrp="1"/>
          </p:cNvSpPr>
          <p:nvPr>
            <p:ph type="title"/>
          </p:nvPr>
        </p:nvSpPr>
        <p:spPr>
          <a:xfrm>
            <a:off x="1222607" y="1479418"/>
            <a:ext cx="6540367" cy="254459"/>
          </a:xfrm>
        </p:spPr>
        <p:txBody>
          <a:bodyPr/>
          <a:lstStyle/>
          <a:p>
            <a:pPr defTabSz="342892">
              <a:spcAft>
                <a:spcPts val="450"/>
              </a:spcAft>
              <a:defRPr/>
            </a:pPr>
            <a:r>
              <a:rPr lang="en-US" sz="1200" dirty="0">
                <a:solidFill>
                  <a:srgbClr val="53565A"/>
                </a:solidFill>
              </a:rPr>
              <a:t>Global representation means global discovery across all subjects and content types</a:t>
            </a:r>
          </a:p>
        </p:txBody>
      </p:sp>
      <p:sp>
        <p:nvSpPr>
          <p:cNvPr id="44" name="Rectangle 43">
            <a:extLst>
              <a:ext uri="{FF2B5EF4-FFF2-40B4-BE49-F238E27FC236}">
                <a16:creationId xmlns:a16="http://schemas.microsoft.com/office/drawing/2014/main" id="{4462D587-D057-48B6-B4FA-F2C66DF574C2}"/>
              </a:ext>
            </a:extLst>
          </p:cNvPr>
          <p:cNvSpPr/>
          <p:nvPr/>
        </p:nvSpPr>
        <p:spPr>
          <a:xfrm>
            <a:off x="1828857" y="3164184"/>
            <a:ext cx="2174525" cy="324196"/>
          </a:xfrm>
          <a:prstGeom prst="rect">
            <a:avLst/>
          </a:prstGeom>
          <a:solidFill>
            <a:srgbClr val="53565A"/>
          </a:solidFill>
          <a:ln w="12700" cap="flat" cmpd="sng" algn="ctr">
            <a:noFill/>
            <a:prstDash val="solid"/>
            <a:miter lim="800000"/>
          </a:ln>
          <a:effectLst/>
        </p:spPr>
        <p:txBody>
          <a:bodyPr rtlCol="0" anchor="ctr"/>
          <a:lstStyle/>
          <a:p>
            <a:pPr algn="ctr" defTabSz="914378">
              <a:defRPr/>
            </a:pPr>
            <a:r>
              <a:rPr lang="en-US" sz="1600" kern="0" dirty="0" err="1">
                <a:solidFill>
                  <a:srgbClr val="FFFFFF"/>
                </a:solidFill>
                <a:latin typeface="Arial" panose="020B0604020202020204"/>
              </a:rPr>
              <a:t>Revistas</a:t>
            </a:r>
            <a:endParaRPr lang="en-US" sz="1600" kern="0" dirty="0">
              <a:solidFill>
                <a:srgbClr val="FFFFFF"/>
              </a:solidFill>
              <a:latin typeface="Arial" panose="020B0604020202020204"/>
            </a:endParaRPr>
          </a:p>
        </p:txBody>
      </p:sp>
      <p:sp>
        <p:nvSpPr>
          <p:cNvPr id="45" name="Rectangle 44">
            <a:extLst>
              <a:ext uri="{FF2B5EF4-FFF2-40B4-BE49-F238E27FC236}">
                <a16:creationId xmlns:a16="http://schemas.microsoft.com/office/drawing/2014/main" id="{1B293628-BAFF-43F3-9182-EBDAE7A56351}"/>
              </a:ext>
            </a:extLst>
          </p:cNvPr>
          <p:cNvSpPr/>
          <p:nvPr/>
        </p:nvSpPr>
        <p:spPr>
          <a:xfrm>
            <a:off x="4152135" y="3155871"/>
            <a:ext cx="1418791" cy="324196"/>
          </a:xfrm>
          <a:prstGeom prst="rect">
            <a:avLst/>
          </a:prstGeom>
          <a:solidFill>
            <a:srgbClr val="53565A"/>
          </a:solidFill>
          <a:ln w="12700" cap="flat" cmpd="sng" algn="ctr">
            <a:noFill/>
            <a:prstDash val="solid"/>
            <a:miter lim="800000"/>
          </a:ln>
          <a:effectLst/>
        </p:spPr>
        <p:txBody>
          <a:bodyPr rtlCol="0" anchor="ctr"/>
          <a:lstStyle/>
          <a:p>
            <a:pPr algn="ctr" defTabSz="914378">
              <a:defRPr/>
            </a:pPr>
            <a:r>
              <a:rPr lang="en-US" sz="1600" kern="0" dirty="0" err="1">
                <a:solidFill>
                  <a:srgbClr val="FFFFFF"/>
                </a:solidFill>
                <a:latin typeface="Arial" panose="020B0604020202020204"/>
              </a:rPr>
              <a:t>Conferencias</a:t>
            </a:r>
            <a:endParaRPr lang="en-US" sz="1600" kern="0" dirty="0">
              <a:solidFill>
                <a:srgbClr val="FFFFFF"/>
              </a:solidFill>
              <a:latin typeface="Arial" panose="020B0604020202020204"/>
            </a:endParaRPr>
          </a:p>
        </p:txBody>
      </p:sp>
      <p:sp>
        <p:nvSpPr>
          <p:cNvPr id="46" name="Rectangle 45">
            <a:extLst>
              <a:ext uri="{FF2B5EF4-FFF2-40B4-BE49-F238E27FC236}">
                <a16:creationId xmlns:a16="http://schemas.microsoft.com/office/drawing/2014/main" id="{2CBC8A7E-C36E-4122-A2DD-DC92BDA11E5F}"/>
              </a:ext>
            </a:extLst>
          </p:cNvPr>
          <p:cNvSpPr/>
          <p:nvPr/>
        </p:nvSpPr>
        <p:spPr>
          <a:xfrm>
            <a:off x="5710431" y="3155871"/>
            <a:ext cx="1401317" cy="324196"/>
          </a:xfrm>
          <a:prstGeom prst="rect">
            <a:avLst/>
          </a:prstGeom>
          <a:solidFill>
            <a:srgbClr val="53565A"/>
          </a:solidFill>
          <a:ln w="12700" cap="flat" cmpd="sng" algn="ctr">
            <a:noFill/>
            <a:prstDash val="solid"/>
            <a:miter lim="800000"/>
          </a:ln>
          <a:effectLst/>
        </p:spPr>
        <p:txBody>
          <a:bodyPr rtlCol="0" anchor="ctr"/>
          <a:lstStyle/>
          <a:p>
            <a:pPr algn="ctr" defTabSz="914378">
              <a:defRPr/>
            </a:pPr>
            <a:r>
              <a:rPr lang="en-US" sz="1600" kern="0" dirty="0">
                <a:solidFill>
                  <a:srgbClr val="FFFFFF"/>
                </a:solidFill>
                <a:latin typeface="Arial" panose="020B0604020202020204"/>
              </a:rPr>
              <a:t>Libros</a:t>
            </a:r>
          </a:p>
        </p:txBody>
      </p:sp>
      <p:sp>
        <p:nvSpPr>
          <p:cNvPr id="48" name="TextBox 47">
            <a:extLst>
              <a:ext uri="{FF2B5EF4-FFF2-40B4-BE49-F238E27FC236}">
                <a16:creationId xmlns:a16="http://schemas.microsoft.com/office/drawing/2014/main" id="{CAE1F409-6708-4F93-99FF-05FB0365F846}"/>
              </a:ext>
            </a:extLst>
          </p:cNvPr>
          <p:cNvSpPr txBox="1"/>
          <p:nvPr/>
        </p:nvSpPr>
        <p:spPr>
          <a:xfrm>
            <a:off x="1828856" y="3463648"/>
            <a:ext cx="2174526" cy="2166344"/>
          </a:xfrm>
          <a:prstGeom prst="rect">
            <a:avLst/>
          </a:prstGeom>
          <a:solidFill>
            <a:srgbClr val="F8F8F8"/>
          </a:solidFill>
        </p:spPr>
        <p:txBody>
          <a:bodyPr wrap="square" rtlCol="0">
            <a:noAutofit/>
          </a:bodyPr>
          <a:lstStyle/>
          <a:p>
            <a:pPr defTabSz="914378">
              <a:spcBef>
                <a:spcPts val="300"/>
              </a:spcBef>
              <a:spcAft>
                <a:spcPts val="300"/>
              </a:spcAft>
              <a:defRPr/>
            </a:pPr>
            <a:r>
              <a:rPr lang="en-US" sz="1100" b="1" kern="0" dirty="0">
                <a:solidFill>
                  <a:srgbClr val="FF6C00"/>
                </a:solidFill>
                <a:latin typeface="Arial" panose="020B0604020202020204"/>
              </a:rPr>
              <a:t>28,791** </a:t>
            </a:r>
            <a:r>
              <a:rPr lang="en-US" sz="900" kern="0" dirty="0">
                <a:solidFill>
                  <a:srgbClr val="53565A"/>
                </a:solidFill>
                <a:latin typeface="Arial" panose="020B0604020202020204"/>
              </a:rPr>
              <a:t>active peer-reviewed journals</a:t>
            </a:r>
          </a:p>
          <a:p>
            <a:pPr defTabSz="914378">
              <a:spcBef>
                <a:spcPts val="300"/>
              </a:spcBef>
              <a:spcAft>
                <a:spcPts val="300"/>
              </a:spcAft>
              <a:defRPr/>
            </a:pPr>
            <a:r>
              <a:rPr lang="en-US" sz="1100" b="1" kern="0" dirty="0">
                <a:solidFill>
                  <a:srgbClr val="FF6C00"/>
                </a:solidFill>
                <a:latin typeface="Arial" panose="020B0604020202020204"/>
              </a:rPr>
              <a:t>167</a:t>
            </a:r>
            <a:r>
              <a:rPr lang="en-US" sz="1100" b="1" kern="0" dirty="0">
                <a:solidFill>
                  <a:srgbClr val="53565A"/>
                </a:solidFill>
                <a:latin typeface="Arial" panose="020B0604020202020204"/>
              </a:rPr>
              <a:t> </a:t>
            </a:r>
            <a:r>
              <a:rPr lang="en-US" sz="900" kern="0" dirty="0">
                <a:solidFill>
                  <a:srgbClr val="53565A"/>
                </a:solidFill>
                <a:latin typeface="Arial" panose="020B0604020202020204"/>
              </a:rPr>
              <a:t>trade journals</a:t>
            </a:r>
          </a:p>
          <a:p>
            <a:pPr defTabSz="914378">
              <a:spcBef>
                <a:spcPts val="300"/>
              </a:spcBef>
              <a:spcAft>
                <a:spcPts val="300"/>
              </a:spcAft>
              <a:defRPr/>
            </a:pPr>
            <a:r>
              <a:rPr lang="en-US" sz="1100" b="1" kern="0" dirty="0">
                <a:solidFill>
                  <a:srgbClr val="FF6C00"/>
                </a:solidFill>
                <a:latin typeface="Arial" panose="020B0604020202020204"/>
              </a:rPr>
              <a:t>8,137 </a:t>
            </a:r>
            <a:r>
              <a:rPr lang="en-US" sz="900" kern="0" dirty="0">
                <a:solidFill>
                  <a:srgbClr val="53565A"/>
                </a:solidFill>
                <a:latin typeface="Arial" panose="020B0604020202020204"/>
              </a:rPr>
              <a:t>OA Journals (DOAJ/ROAD) </a:t>
            </a:r>
          </a:p>
          <a:p>
            <a:pPr defTabSz="914378">
              <a:spcBef>
                <a:spcPts val="300"/>
              </a:spcBef>
              <a:spcAft>
                <a:spcPts val="300"/>
              </a:spcAft>
              <a:defRPr/>
            </a:pPr>
            <a:r>
              <a:rPr lang="en-US" sz="1100" b="1" kern="0" dirty="0">
                <a:solidFill>
                  <a:srgbClr val="FF6C00"/>
                </a:solidFill>
                <a:latin typeface="Arial" panose="020B0604020202020204"/>
              </a:rPr>
              <a:t>23.4M</a:t>
            </a:r>
            <a:r>
              <a:rPr lang="en-US" sz="1100" b="1" kern="0" dirty="0">
                <a:solidFill>
                  <a:srgbClr val="53565A"/>
                </a:solidFill>
                <a:latin typeface="Arial" panose="020B0604020202020204"/>
              </a:rPr>
              <a:t> </a:t>
            </a:r>
            <a:r>
              <a:rPr lang="es-ES" sz="900" dirty="0">
                <a:solidFill>
                  <a:srgbClr val="53565A"/>
                </a:solidFill>
              </a:rPr>
              <a:t>Reconocimientos de financiamiento completamente indexados</a:t>
            </a:r>
          </a:p>
          <a:p>
            <a:pPr marL="128588" indent="-128588" defTabSz="914378">
              <a:spcBef>
                <a:spcPts val="300"/>
              </a:spcBef>
              <a:spcAft>
                <a:spcPts val="300"/>
              </a:spcAft>
              <a:buFont typeface="Arial" panose="020B0604020202020204" pitchFamily="34" charset="0"/>
              <a:buChar char="•"/>
              <a:defRPr/>
            </a:pPr>
            <a:r>
              <a:rPr lang="en-GB" sz="900" dirty="0" err="1">
                <a:solidFill>
                  <a:srgbClr val="53565A"/>
                </a:solidFill>
              </a:rPr>
              <a:t>Metadatos</a:t>
            </a:r>
            <a:r>
              <a:rPr lang="en-GB" sz="900" dirty="0">
                <a:solidFill>
                  <a:srgbClr val="53565A"/>
                </a:solidFill>
              </a:rPr>
              <a:t> </a:t>
            </a:r>
            <a:r>
              <a:rPr lang="en-GB" sz="900" dirty="0" err="1">
                <a:solidFill>
                  <a:srgbClr val="53565A"/>
                </a:solidFill>
              </a:rPr>
              <a:t>completos</a:t>
            </a:r>
            <a:r>
              <a:rPr lang="en-GB" sz="900" dirty="0">
                <a:solidFill>
                  <a:srgbClr val="53565A"/>
                </a:solidFill>
              </a:rPr>
              <a:t>, </a:t>
            </a:r>
            <a:r>
              <a:rPr lang="en-GB" sz="900" dirty="0" err="1">
                <a:solidFill>
                  <a:srgbClr val="53565A"/>
                </a:solidFill>
              </a:rPr>
              <a:t>resúmenes</a:t>
            </a:r>
            <a:r>
              <a:rPr lang="en-GB" sz="900" dirty="0">
                <a:solidFill>
                  <a:srgbClr val="53565A"/>
                </a:solidFill>
              </a:rPr>
              <a:t> y </a:t>
            </a:r>
            <a:r>
              <a:rPr lang="en-GB" sz="900" dirty="0" err="1">
                <a:solidFill>
                  <a:srgbClr val="53565A"/>
                </a:solidFill>
              </a:rPr>
              <a:t>referencias</a:t>
            </a:r>
            <a:r>
              <a:rPr lang="en-GB" sz="900" dirty="0">
                <a:solidFill>
                  <a:srgbClr val="53565A"/>
                </a:solidFill>
              </a:rPr>
              <a:t> </a:t>
            </a:r>
            <a:r>
              <a:rPr lang="en-GB" sz="900" dirty="0" err="1">
                <a:solidFill>
                  <a:srgbClr val="53565A"/>
                </a:solidFill>
              </a:rPr>
              <a:t>citadas</a:t>
            </a:r>
            <a:r>
              <a:rPr lang="en-GB" sz="900" dirty="0">
                <a:solidFill>
                  <a:srgbClr val="53565A"/>
                </a:solidFill>
              </a:rPr>
              <a:t> (solo </a:t>
            </a:r>
            <a:r>
              <a:rPr lang="en-GB" sz="900" dirty="0" err="1">
                <a:solidFill>
                  <a:srgbClr val="53565A"/>
                </a:solidFill>
              </a:rPr>
              <a:t>referencias</a:t>
            </a:r>
            <a:r>
              <a:rPr lang="en-GB" sz="900" dirty="0">
                <a:solidFill>
                  <a:srgbClr val="53565A"/>
                </a:solidFill>
              </a:rPr>
              <a:t> posteriores a 1970)</a:t>
            </a:r>
          </a:p>
          <a:p>
            <a:pPr marL="128588" indent="-128588" defTabSz="914378">
              <a:spcBef>
                <a:spcPts val="300"/>
              </a:spcBef>
              <a:spcAft>
                <a:spcPts val="300"/>
              </a:spcAft>
              <a:buFont typeface="Arial" panose="020B0604020202020204" pitchFamily="34" charset="0"/>
              <a:buChar char="•"/>
              <a:defRPr/>
            </a:pPr>
            <a:r>
              <a:rPr lang="en-GB" sz="900" dirty="0" err="1">
                <a:solidFill>
                  <a:srgbClr val="53565A"/>
                </a:solidFill>
              </a:rPr>
              <a:t>Citas</a:t>
            </a:r>
            <a:r>
              <a:rPr lang="en-GB" sz="900" dirty="0">
                <a:solidFill>
                  <a:srgbClr val="53565A"/>
                </a:solidFill>
              </a:rPr>
              <a:t> </a:t>
            </a:r>
            <a:r>
              <a:rPr lang="en-GB" sz="900" dirty="0" err="1">
                <a:solidFill>
                  <a:srgbClr val="53565A"/>
                </a:solidFill>
              </a:rPr>
              <a:t>desde</a:t>
            </a:r>
            <a:r>
              <a:rPr lang="en-GB" sz="900" dirty="0">
                <a:solidFill>
                  <a:srgbClr val="53565A"/>
                </a:solidFill>
              </a:rPr>
              <a:t> 1970</a:t>
            </a:r>
            <a:endParaRPr lang="en-US" sz="900" dirty="0">
              <a:solidFill>
                <a:srgbClr val="53565A"/>
              </a:solidFill>
            </a:endParaRPr>
          </a:p>
        </p:txBody>
      </p:sp>
      <p:sp>
        <p:nvSpPr>
          <p:cNvPr id="53" name="TextBox 52">
            <a:extLst>
              <a:ext uri="{FF2B5EF4-FFF2-40B4-BE49-F238E27FC236}">
                <a16:creationId xmlns:a16="http://schemas.microsoft.com/office/drawing/2014/main" id="{BBB985D2-DAEE-4B18-BBC6-6FC7F07C0E63}"/>
              </a:ext>
            </a:extLst>
          </p:cNvPr>
          <p:cNvSpPr txBox="1"/>
          <p:nvPr/>
        </p:nvSpPr>
        <p:spPr>
          <a:xfrm>
            <a:off x="4150572" y="3463647"/>
            <a:ext cx="1420354" cy="2166344"/>
          </a:xfrm>
          <a:prstGeom prst="rect">
            <a:avLst/>
          </a:prstGeom>
          <a:solidFill>
            <a:srgbClr val="F2F2F2"/>
          </a:solidFill>
        </p:spPr>
        <p:txBody>
          <a:bodyPr wrap="square" bIns="1188720" rtlCol="0">
            <a:noAutofit/>
          </a:bodyPr>
          <a:lstStyle/>
          <a:p>
            <a:pPr defTabSz="914378">
              <a:spcBef>
                <a:spcPts val="300"/>
              </a:spcBef>
              <a:spcAft>
                <a:spcPts val="300"/>
              </a:spcAft>
              <a:defRPr/>
            </a:pPr>
            <a:r>
              <a:rPr lang="en-US" sz="1100" b="1" kern="0" dirty="0">
                <a:solidFill>
                  <a:srgbClr val="FF6C00"/>
                </a:solidFill>
                <a:latin typeface="Arial" panose="020B0604020202020204"/>
              </a:rPr>
              <a:t>167K</a:t>
            </a:r>
            <a:r>
              <a:rPr lang="en-US" sz="1100" b="1" kern="0" dirty="0">
                <a:solidFill>
                  <a:srgbClr val="53565A"/>
                </a:solidFill>
                <a:latin typeface="Arial" panose="020B0604020202020204"/>
              </a:rPr>
              <a:t> </a:t>
            </a:r>
            <a:r>
              <a:rPr lang="en-US" sz="900" kern="0" dirty="0" err="1">
                <a:solidFill>
                  <a:srgbClr val="53565A"/>
                </a:solidFill>
                <a:latin typeface="Arial" panose="020B0604020202020204"/>
              </a:rPr>
              <a:t>eventos</a:t>
            </a:r>
            <a:r>
              <a:rPr lang="en-US" sz="900" kern="0" dirty="0">
                <a:solidFill>
                  <a:srgbClr val="53565A"/>
                </a:solidFill>
                <a:latin typeface="Arial" panose="020B0604020202020204"/>
              </a:rPr>
              <a:t> de </a:t>
            </a:r>
            <a:r>
              <a:rPr lang="en-US" sz="900" kern="0" dirty="0" err="1">
                <a:solidFill>
                  <a:srgbClr val="53565A"/>
                </a:solidFill>
                <a:latin typeface="Arial" panose="020B0604020202020204"/>
              </a:rPr>
              <a:t>conferencia</a:t>
            </a:r>
            <a:endParaRPr lang="en-US" sz="900" kern="0" dirty="0">
              <a:solidFill>
                <a:srgbClr val="53565A"/>
              </a:solidFill>
              <a:latin typeface="Arial" panose="020B0604020202020204"/>
            </a:endParaRPr>
          </a:p>
          <a:p>
            <a:pPr defTabSz="914378">
              <a:spcBef>
                <a:spcPts val="300"/>
              </a:spcBef>
              <a:spcAft>
                <a:spcPts val="300"/>
              </a:spcAft>
              <a:defRPr/>
            </a:pPr>
            <a:r>
              <a:rPr lang="en-US" sz="1100" b="1" kern="0" dirty="0">
                <a:solidFill>
                  <a:srgbClr val="FF6C00"/>
                </a:solidFill>
                <a:latin typeface="Arial" panose="020B0604020202020204"/>
              </a:rPr>
              <a:t>12.91M</a:t>
            </a:r>
            <a:r>
              <a:rPr lang="en-US" sz="1100" b="1" kern="0" dirty="0">
                <a:solidFill>
                  <a:srgbClr val="53565A"/>
                </a:solidFill>
                <a:latin typeface="Arial" panose="020B0604020202020204"/>
              </a:rPr>
              <a:t> </a:t>
            </a:r>
            <a:r>
              <a:rPr lang="en-US" sz="900" b="1" kern="0" dirty="0" err="1">
                <a:solidFill>
                  <a:srgbClr val="53565A"/>
                </a:solidFill>
                <a:latin typeface="Arial" panose="020B0604020202020204"/>
              </a:rPr>
              <a:t>a</a:t>
            </a:r>
            <a:r>
              <a:rPr lang="en-US" sz="900" kern="0" dirty="0" err="1">
                <a:solidFill>
                  <a:srgbClr val="53565A"/>
                </a:solidFill>
                <a:latin typeface="Arial" panose="020B0604020202020204"/>
              </a:rPr>
              <a:t>rtículos</a:t>
            </a:r>
            <a:r>
              <a:rPr lang="en-US" sz="900" kern="0" dirty="0">
                <a:solidFill>
                  <a:srgbClr val="53565A"/>
                </a:solidFill>
                <a:latin typeface="Arial" panose="020B0604020202020204"/>
              </a:rPr>
              <a:t> de </a:t>
            </a:r>
            <a:r>
              <a:rPr lang="en-US" sz="900" kern="0" dirty="0" err="1">
                <a:solidFill>
                  <a:srgbClr val="53565A"/>
                </a:solidFill>
                <a:latin typeface="Arial" panose="020B0604020202020204"/>
              </a:rPr>
              <a:t>conferencia</a:t>
            </a:r>
            <a:endParaRPr lang="en-US" sz="1100" b="1" kern="0" dirty="0">
              <a:solidFill>
                <a:srgbClr val="53565A"/>
              </a:solidFill>
              <a:latin typeface="Arial" panose="020B0604020202020204"/>
            </a:endParaRPr>
          </a:p>
          <a:p>
            <a:pPr defTabSz="914378">
              <a:spcBef>
                <a:spcPts val="300"/>
              </a:spcBef>
              <a:spcAft>
                <a:spcPts val="300"/>
              </a:spcAft>
              <a:defRPr/>
            </a:pPr>
            <a:endParaRPr lang="en-US" sz="1100" b="1" kern="0" dirty="0">
              <a:solidFill>
                <a:srgbClr val="53565A"/>
              </a:solidFill>
              <a:latin typeface="Arial" panose="020B0604020202020204"/>
            </a:endParaRPr>
          </a:p>
          <a:p>
            <a:pPr defTabSz="914378">
              <a:spcBef>
                <a:spcPts val="300"/>
              </a:spcBef>
              <a:spcAft>
                <a:spcPts val="300"/>
              </a:spcAft>
              <a:defRPr/>
            </a:pPr>
            <a:endParaRPr lang="en-US" sz="1100" b="1" kern="0" dirty="0">
              <a:solidFill>
                <a:srgbClr val="53565A"/>
              </a:solidFill>
              <a:latin typeface="Arial" panose="020B0604020202020204"/>
            </a:endParaRPr>
          </a:p>
          <a:p>
            <a:pPr defTabSz="914378">
              <a:spcBef>
                <a:spcPts val="300"/>
              </a:spcBef>
              <a:spcAft>
                <a:spcPts val="300"/>
              </a:spcAft>
              <a:defRPr/>
            </a:pPr>
            <a:r>
              <a:rPr lang="es-ES" sz="900" dirty="0">
                <a:solidFill>
                  <a:srgbClr val="53565A"/>
                </a:solidFill>
              </a:rPr>
              <a:t>Principalmente Ingeniería y Ciencias de la Computación</a:t>
            </a:r>
            <a:endParaRPr lang="en-US" sz="900" dirty="0">
              <a:solidFill>
                <a:srgbClr val="53565A"/>
              </a:solidFill>
            </a:endParaRPr>
          </a:p>
        </p:txBody>
      </p:sp>
      <p:sp>
        <p:nvSpPr>
          <p:cNvPr id="55" name="TextBox 54">
            <a:extLst>
              <a:ext uri="{FF2B5EF4-FFF2-40B4-BE49-F238E27FC236}">
                <a16:creationId xmlns:a16="http://schemas.microsoft.com/office/drawing/2014/main" id="{17793506-8463-4205-8795-ECC7D4EB51D4}"/>
              </a:ext>
            </a:extLst>
          </p:cNvPr>
          <p:cNvSpPr txBox="1"/>
          <p:nvPr/>
        </p:nvSpPr>
        <p:spPr>
          <a:xfrm>
            <a:off x="568031" y="3172290"/>
            <a:ext cx="1199751" cy="307777"/>
          </a:xfrm>
          <a:prstGeom prst="rect">
            <a:avLst/>
          </a:prstGeom>
          <a:noFill/>
        </p:spPr>
        <p:txBody>
          <a:bodyPr wrap="square" rtlCol="0">
            <a:spAutoFit/>
          </a:bodyPr>
          <a:lstStyle/>
          <a:p>
            <a:pPr defTabSz="914378">
              <a:defRPr/>
            </a:pPr>
            <a:r>
              <a:rPr lang="en-US" sz="700" b="1" kern="0" dirty="0" err="1">
                <a:solidFill>
                  <a:srgbClr val="53565A"/>
                </a:solidFill>
                <a:latin typeface="Arial" panose="020B0604020202020204"/>
              </a:rPr>
              <a:t>Número</a:t>
            </a:r>
            <a:r>
              <a:rPr lang="en-US" sz="700" b="1" kern="0" dirty="0">
                <a:solidFill>
                  <a:srgbClr val="53565A"/>
                </a:solidFill>
                <a:latin typeface="Arial" panose="020B0604020202020204"/>
              </a:rPr>
              <a:t> de </a:t>
            </a:r>
            <a:r>
              <a:rPr lang="en-US" sz="700" b="1" kern="0" dirty="0" err="1">
                <a:solidFill>
                  <a:srgbClr val="53565A"/>
                </a:solidFill>
                <a:latin typeface="Arial" panose="020B0604020202020204"/>
              </a:rPr>
              <a:t>revistas</a:t>
            </a:r>
            <a:r>
              <a:rPr lang="en-US" sz="700" b="1" kern="0" dirty="0">
                <a:solidFill>
                  <a:srgbClr val="53565A"/>
                </a:solidFill>
                <a:latin typeface="Arial" panose="020B0604020202020204"/>
              </a:rPr>
              <a:t> </a:t>
            </a:r>
            <a:r>
              <a:rPr lang="en-US" sz="700" b="1" kern="0" dirty="0" err="1">
                <a:solidFill>
                  <a:srgbClr val="53565A"/>
                </a:solidFill>
                <a:latin typeface="Arial" panose="020B0604020202020204"/>
              </a:rPr>
              <a:t>por</a:t>
            </a:r>
            <a:r>
              <a:rPr lang="en-US" sz="700" b="1" kern="0" dirty="0">
                <a:solidFill>
                  <a:srgbClr val="53565A"/>
                </a:solidFill>
                <a:latin typeface="Arial" panose="020B0604020202020204"/>
              </a:rPr>
              <a:t> </a:t>
            </a:r>
            <a:r>
              <a:rPr lang="en-US" sz="700" b="1" kern="0" dirty="0" err="1">
                <a:solidFill>
                  <a:srgbClr val="53565A"/>
                </a:solidFill>
                <a:latin typeface="Arial" panose="020B0604020202020204"/>
              </a:rPr>
              <a:t>tema</a:t>
            </a:r>
            <a:endParaRPr lang="en-US" sz="700" b="1" kern="0" dirty="0">
              <a:solidFill>
                <a:srgbClr val="53565A"/>
              </a:solidFill>
              <a:latin typeface="Arial" panose="020B0604020202020204"/>
            </a:endParaRPr>
          </a:p>
        </p:txBody>
      </p:sp>
      <p:sp>
        <p:nvSpPr>
          <p:cNvPr id="21" name="TextBox 20">
            <a:extLst>
              <a:ext uri="{FF2B5EF4-FFF2-40B4-BE49-F238E27FC236}">
                <a16:creationId xmlns:a16="http://schemas.microsoft.com/office/drawing/2014/main" id="{44244700-B2A2-4F27-894E-91BE56C18E04}"/>
              </a:ext>
            </a:extLst>
          </p:cNvPr>
          <p:cNvSpPr txBox="1"/>
          <p:nvPr/>
        </p:nvSpPr>
        <p:spPr>
          <a:xfrm>
            <a:off x="582166" y="1730622"/>
            <a:ext cx="7632821" cy="1385507"/>
          </a:xfrm>
          <a:prstGeom prst="rect">
            <a:avLst/>
          </a:prstGeom>
          <a:noFill/>
        </p:spPr>
        <p:txBody>
          <a:bodyPr wrap="square" rtlCol="0">
            <a:spAutoFit/>
          </a:bodyPr>
          <a:lstStyle/>
          <a:p>
            <a:pPr algn="ctr" defTabSz="342892">
              <a:spcAft>
                <a:spcPts val="450"/>
              </a:spcAft>
              <a:defRPr/>
            </a:pPr>
            <a:r>
              <a:rPr lang="en-US" sz="1200" b="1" dirty="0">
                <a:solidFill>
                  <a:srgbClr val="FF6C00"/>
                </a:solidFill>
                <a:latin typeface="Arial" panose="020B0604020202020204"/>
              </a:rPr>
              <a:t>100M</a:t>
            </a:r>
            <a:r>
              <a:rPr lang="en-US" sz="1200" b="1" dirty="0">
                <a:solidFill>
                  <a:srgbClr val="53565A"/>
                </a:solidFill>
                <a:latin typeface="Arial" panose="020B0604020202020204"/>
              </a:rPr>
              <a:t> </a:t>
            </a:r>
            <a:r>
              <a:rPr lang="en-US" sz="1200" dirty="0" err="1">
                <a:solidFill>
                  <a:srgbClr val="53565A"/>
                </a:solidFill>
                <a:latin typeface="Arial" panose="020B0604020202020204"/>
              </a:rPr>
              <a:t>archivos</a:t>
            </a:r>
            <a:r>
              <a:rPr lang="en-US" sz="1200" dirty="0">
                <a:solidFill>
                  <a:srgbClr val="53565A"/>
                </a:solidFill>
                <a:latin typeface="Arial" panose="020B0604020202020204"/>
              </a:rPr>
              <a:t> de</a:t>
            </a:r>
            <a:r>
              <a:rPr lang="en-US" sz="1200" b="1" dirty="0">
                <a:solidFill>
                  <a:srgbClr val="FF6C00"/>
                </a:solidFill>
                <a:latin typeface="Arial" panose="020B0604020202020204"/>
              </a:rPr>
              <a:t>28.7K</a:t>
            </a:r>
            <a:r>
              <a:rPr lang="en-US" sz="1200" dirty="0">
                <a:solidFill>
                  <a:srgbClr val="FF6C00"/>
                </a:solidFill>
                <a:latin typeface="Arial" panose="020B0604020202020204"/>
              </a:rPr>
              <a:t> </a:t>
            </a:r>
            <a:r>
              <a:rPr lang="en-US" sz="1200" dirty="0" err="1">
                <a:solidFill>
                  <a:srgbClr val="53565A"/>
                </a:solidFill>
                <a:latin typeface="Arial" panose="020B0604020202020204"/>
              </a:rPr>
              <a:t>revistas</a:t>
            </a:r>
            <a:r>
              <a:rPr lang="en-US" sz="1200" dirty="0">
                <a:solidFill>
                  <a:srgbClr val="53565A"/>
                </a:solidFill>
                <a:latin typeface="Arial" panose="020B0604020202020204"/>
              </a:rPr>
              <a:t> </a:t>
            </a:r>
            <a:r>
              <a:rPr lang="en-US" sz="1200" dirty="0" err="1">
                <a:solidFill>
                  <a:srgbClr val="53565A"/>
                </a:solidFill>
                <a:latin typeface="Arial" panose="020B0604020202020204"/>
              </a:rPr>
              <a:t>activas</a:t>
            </a:r>
            <a:r>
              <a:rPr lang="en-US" sz="1200" dirty="0">
                <a:solidFill>
                  <a:srgbClr val="53565A"/>
                </a:solidFill>
                <a:latin typeface="Arial" panose="020B0604020202020204"/>
              </a:rPr>
              <a:t>, </a:t>
            </a:r>
            <a:r>
              <a:rPr lang="en-US" sz="1200" b="1" dirty="0">
                <a:solidFill>
                  <a:srgbClr val="FF6C00"/>
                </a:solidFill>
                <a:latin typeface="Arial" panose="020B0604020202020204"/>
              </a:rPr>
              <a:t>167K</a:t>
            </a:r>
            <a:r>
              <a:rPr lang="en-US" sz="1200" dirty="0">
                <a:solidFill>
                  <a:srgbClr val="53565A"/>
                </a:solidFill>
                <a:latin typeface="Arial" panose="020B0604020202020204"/>
              </a:rPr>
              <a:t> </a:t>
            </a:r>
            <a:r>
              <a:rPr lang="en-US" sz="1200" dirty="0" err="1">
                <a:solidFill>
                  <a:srgbClr val="53565A"/>
                </a:solidFill>
                <a:latin typeface="Arial" panose="020B0604020202020204"/>
              </a:rPr>
              <a:t>conferencias</a:t>
            </a:r>
            <a:r>
              <a:rPr lang="en-US" sz="1200" dirty="0">
                <a:solidFill>
                  <a:srgbClr val="53565A"/>
                </a:solidFill>
                <a:latin typeface="Arial" panose="020B0604020202020204"/>
              </a:rPr>
              <a:t> y </a:t>
            </a:r>
            <a:r>
              <a:rPr lang="en-US" sz="1200" b="1" dirty="0">
                <a:solidFill>
                  <a:srgbClr val="FF6C00"/>
                </a:solidFill>
                <a:latin typeface="Arial" panose="020B0604020202020204"/>
              </a:rPr>
              <a:t>399K</a:t>
            </a:r>
            <a:r>
              <a:rPr lang="en-US" sz="1200" b="1" dirty="0">
                <a:solidFill>
                  <a:srgbClr val="53565A"/>
                </a:solidFill>
                <a:latin typeface="Arial" panose="020B0604020202020204"/>
              </a:rPr>
              <a:t> </a:t>
            </a:r>
            <a:r>
              <a:rPr lang="en-US" sz="1200" dirty="0" err="1">
                <a:solidFill>
                  <a:srgbClr val="53565A"/>
                </a:solidFill>
                <a:latin typeface="Arial" panose="020B0604020202020204"/>
              </a:rPr>
              <a:t>libros</a:t>
            </a:r>
            <a:r>
              <a:rPr lang="en-US" sz="1200" dirty="0">
                <a:solidFill>
                  <a:srgbClr val="53565A"/>
                </a:solidFill>
                <a:latin typeface="Arial" panose="020B0604020202020204"/>
              </a:rPr>
              <a:t> (</a:t>
            </a:r>
            <a:r>
              <a:rPr lang="en-US" sz="1200" dirty="0" err="1">
                <a:solidFill>
                  <a:srgbClr val="53565A"/>
                </a:solidFill>
                <a:latin typeface="Arial" panose="020B0604020202020204"/>
              </a:rPr>
              <a:t>títulos</a:t>
            </a:r>
            <a:r>
              <a:rPr lang="en-US" sz="1200" dirty="0">
                <a:solidFill>
                  <a:srgbClr val="53565A"/>
                </a:solidFill>
                <a:latin typeface="Arial" panose="020B0604020202020204"/>
              </a:rPr>
              <a:t> </a:t>
            </a:r>
            <a:r>
              <a:rPr lang="en-US" sz="1200" dirty="0" err="1">
                <a:solidFill>
                  <a:srgbClr val="53565A"/>
                </a:solidFill>
                <a:latin typeface="Arial" panose="020B0604020202020204"/>
              </a:rPr>
              <a:t>independientes</a:t>
            </a:r>
            <a:r>
              <a:rPr lang="en-US" sz="1200" dirty="0">
                <a:solidFill>
                  <a:srgbClr val="53565A"/>
                </a:solidFill>
                <a:latin typeface="Arial" panose="020B0604020202020204"/>
              </a:rPr>
              <a:t>)</a:t>
            </a:r>
          </a:p>
          <a:p>
            <a:pPr algn="ctr" defTabSz="342892">
              <a:spcAft>
                <a:spcPts val="450"/>
              </a:spcAft>
              <a:defRPr/>
            </a:pPr>
            <a:r>
              <a:rPr lang="en-US" sz="1200" dirty="0">
                <a:solidFill>
                  <a:srgbClr val="53565A"/>
                </a:solidFill>
                <a:latin typeface="Arial" panose="020B0604020202020204"/>
              </a:rPr>
              <a:t>De </a:t>
            </a:r>
            <a:r>
              <a:rPr lang="en-US" sz="1200" dirty="0" err="1">
                <a:solidFill>
                  <a:srgbClr val="53565A"/>
                </a:solidFill>
                <a:latin typeface="Arial" panose="020B0604020202020204"/>
              </a:rPr>
              <a:t>más</a:t>
            </a:r>
            <a:r>
              <a:rPr lang="en-US" sz="1200" dirty="0">
                <a:solidFill>
                  <a:srgbClr val="53565A"/>
                </a:solidFill>
                <a:latin typeface="Arial" panose="020B0604020202020204"/>
              </a:rPr>
              <a:t> de </a:t>
            </a:r>
            <a:r>
              <a:rPr lang="en-US" sz="1200" b="1" dirty="0">
                <a:solidFill>
                  <a:srgbClr val="FF6C00"/>
                </a:solidFill>
                <a:latin typeface="Arial" panose="020B0604020202020204"/>
              </a:rPr>
              <a:t>7,000+</a:t>
            </a:r>
            <a:r>
              <a:rPr lang="en-US" sz="1200" dirty="0">
                <a:solidFill>
                  <a:srgbClr val="53565A"/>
                </a:solidFill>
                <a:latin typeface="Arial" panose="020B0604020202020204"/>
              </a:rPr>
              <a:t> </a:t>
            </a:r>
            <a:r>
              <a:rPr lang="en-US" sz="1200" dirty="0">
                <a:solidFill>
                  <a:srgbClr val="53565A"/>
                </a:solidFill>
              </a:rPr>
              <a:t>editorials en</a:t>
            </a:r>
            <a:r>
              <a:rPr lang="en-US" sz="1200" dirty="0">
                <a:solidFill>
                  <a:srgbClr val="53565A"/>
                </a:solidFill>
                <a:latin typeface="Arial" panose="020B0604020202020204"/>
              </a:rPr>
              <a:t> </a:t>
            </a:r>
            <a:r>
              <a:rPr lang="en-US" sz="1200" b="1" dirty="0">
                <a:solidFill>
                  <a:srgbClr val="FF6C00"/>
                </a:solidFill>
                <a:latin typeface="Arial" panose="020B0604020202020204"/>
              </a:rPr>
              <a:t>105</a:t>
            </a:r>
            <a:r>
              <a:rPr lang="en-US" sz="1200" dirty="0">
                <a:solidFill>
                  <a:srgbClr val="53565A"/>
                </a:solidFill>
                <a:latin typeface="Arial" panose="020B0604020202020204"/>
              </a:rPr>
              <a:t> </a:t>
            </a:r>
            <a:r>
              <a:rPr lang="en-US" sz="1200" dirty="0" err="1">
                <a:solidFill>
                  <a:srgbClr val="53565A"/>
                </a:solidFill>
                <a:latin typeface="Arial" panose="020B0604020202020204"/>
              </a:rPr>
              <a:t>países</a:t>
            </a:r>
            <a:endParaRPr lang="en-US" sz="1200" dirty="0">
              <a:solidFill>
                <a:srgbClr val="53565A"/>
              </a:solidFill>
              <a:latin typeface="Arial" panose="020B0604020202020204"/>
            </a:endParaRPr>
          </a:p>
          <a:p>
            <a:pPr marL="215498" lvl="1" indent="-214308" defTabSz="342892">
              <a:spcBef>
                <a:spcPct val="20000"/>
              </a:spcBef>
              <a:buSzPct val="90000"/>
              <a:buFont typeface="Arial" panose="020B0604020202020204" pitchFamily="34" charset="0"/>
              <a:buChar char="•"/>
              <a:defRPr/>
            </a:pPr>
            <a:r>
              <a:rPr lang="en-US" sz="1100" dirty="0" err="1">
                <a:solidFill>
                  <a:srgbClr val="53565A"/>
                </a:solidFill>
                <a:latin typeface="Arial" panose="020B0604020202020204"/>
              </a:rPr>
              <a:t>Actualizado</a:t>
            </a:r>
            <a:r>
              <a:rPr lang="en-US" sz="1100" dirty="0">
                <a:solidFill>
                  <a:srgbClr val="53565A"/>
                </a:solidFill>
                <a:latin typeface="Arial" panose="020B0604020202020204"/>
              </a:rPr>
              <a:t> a </a:t>
            </a:r>
            <a:r>
              <a:rPr lang="en-US" sz="1100" dirty="0" err="1">
                <a:solidFill>
                  <a:srgbClr val="53565A"/>
                </a:solidFill>
                <a:latin typeface="Arial" panose="020B0604020202020204"/>
              </a:rPr>
              <a:t>diaria</a:t>
            </a:r>
            <a:r>
              <a:rPr lang="en-US" sz="1100" dirty="0">
                <a:solidFill>
                  <a:srgbClr val="53565A"/>
                </a:solidFill>
                <a:latin typeface="Arial" panose="020B0604020202020204"/>
              </a:rPr>
              <a:t> —</a:t>
            </a:r>
            <a:r>
              <a:rPr lang="en-US" sz="1100" dirty="0" err="1">
                <a:solidFill>
                  <a:srgbClr val="53565A"/>
                </a:solidFill>
                <a:latin typeface="Arial" panose="020B0604020202020204"/>
              </a:rPr>
              <a:t>approximadamente</a:t>
            </a:r>
            <a:r>
              <a:rPr lang="en-US" sz="1100" dirty="0">
                <a:solidFill>
                  <a:srgbClr val="FF6C00"/>
                </a:solidFill>
                <a:latin typeface="Arial" panose="020B0604020202020204"/>
              </a:rPr>
              <a:t> </a:t>
            </a:r>
            <a:r>
              <a:rPr lang="en-US" sz="1100" b="1" dirty="0">
                <a:solidFill>
                  <a:srgbClr val="FF6C00"/>
                </a:solidFill>
                <a:latin typeface="Arial" panose="020B0604020202020204"/>
              </a:rPr>
              <a:t>13,000</a:t>
            </a:r>
            <a:r>
              <a:rPr lang="en-US" sz="1100" dirty="0">
                <a:solidFill>
                  <a:srgbClr val="FF6C00"/>
                </a:solidFill>
                <a:latin typeface="Arial" panose="020B0604020202020204"/>
              </a:rPr>
              <a:t> </a:t>
            </a:r>
            <a:r>
              <a:rPr lang="en-US" sz="1100" dirty="0" err="1">
                <a:solidFill>
                  <a:srgbClr val="53565A"/>
                </a:solidFill>
                <a:latin typeface="Arial" panose="020B0604020202020204"/>
              </a:rPr>
              <a:t>artículos</a:t>
            </a:r>
            <a:r>
              <a:rPr lang="en-US" sz="1100" dirty="0">
                <a:solidFill>
                  <a:srgbClr val="53565A"/>
                </a:solidFill>
                <a:latin typeface="Arial" panose="020B0604020202020204"/>
              </a:rPr>
              <a:t> </a:t>
            </a:r>
            <a:r>
              <a:rPr lang="en-US" sz="1100" dirty="0" err="1">
                <a:solidFill>
                  <a:srgbClr val="53565A"/>
                </a:solidFill>
                <a:latin typeface="Arial" panose="020B0604020202020204"/>
              </a:rPr>
              <a:t>indexados</a:t>
            </a:r>
            <a:r>
              <a:rPr lang="en-US" sz="1100" dirty="0">
                <a:solidFill>
                  <a:srgbClr val="53565A"/>
                </a:solidFill>
                <a:latin typeface="Arial" panose="020B0604020202020204"/>
              </a:rPr>
              <a:t> </a:t>
            </a:r>
            <a:r>
              <a:rPr lang="en-US" sz="1100" dirty="0" err="1">
                <a:solidFill>
                  <a:srgbClr val="53565A"/>
                </a:solidFill>
                <a:latin typeface="Arial" panose="020B0604020202020204"/>
              </a:rPr>
              <a:t>por</a:t>
            </a:r>
            <a:r>
              <a:rPr lang="en-US" sz="1100" dirty="0">
                <a:solidFill>
                  <a:srgbClr val="53565A"/>
                </a:solidFill>
                <a:latin typeface="Arial" panose="020B0604020202020204"/>
              </a:rPr>
              <a:t> día </a:t>
            </a:r>
          </a:p>
          <a:p>
            <a:pPr marL="215498" lvl="1" indent="-214308" defTabSz="342892">
              <a:spcBef>
                <a:spcPct val="20000"/>
              </a:spcBef>
              <a:buSzPct val="90000"/>
              <a:buFont typeface="Arial" panose="020B0604020202020204" pitchFamily="34" charset="0"/>
              <a:buChar char="•"/>
              <a:defRPr/>
            </a:pPr>
            <a:r>
              <a:rPr lang="en-US" sz="1100" b="1" dirty="0">
                <a:solidFill>
                  <a:srgbClr val="FF6C00"/>
                </a:solidFill>
                <a:latin typeface="Arial" panose="020B0604020202020204"/>
              </a:rPr>
              <a:t>25.1M</a:t>
            </a:r>
            <a:r>
              <a:rPr lang="en-US" sz="1100" dirty="0">
                <a:solidFill>
                  <a:srgbClr val="53565A"/>
                </a:solidFill>
                <a:latin typeface="Arial" panose="020B0604020202020204"/>
              </a:rPr>
              <a:t> </a:t>
            </a:r>
            <a:r>
              <a:rPr lang="en-US" sz="1100" dirty="0" err="1">
                <a:solidFill>
                  <a:srgbClr val="53565A"/>
                </a:solidFill>
                <a:latin typeface="Arial" panose="020B0604020202020204"/>
              </a:rPr>
              <a:t>documentos</a:t>
            </a:r>
            <a:r>
              <a:rPr lang="en-US" sz="1100" dirty="0">
                <a:solidFill>
                  <a:srgbClr val="53565A"/>
                </a:solidFill>
                <a:latin typeface="Arial" panose="020B0604020202020204"/>
              </a:rPr>
              <a:t> open access (Gold, Hybrid Gold, Bronze &amp; Green)</a:t>
            </a:r>
          </a:p>
          <a:p>
            <a:pPr marL="215498" lvl="1" indent="-214308" defTabSz="342892">
              <a:spcBef>
                <a:spcPct val="15000"/>
              </a:spcBef>
              <a:buSzPct val="90000"/>
              <a:buFont typeface="Arial" panose="020B0604020202020204" pitchFamily="34" charset="0"/>
              <a:buChar char="•"/>
              <a:defRPr/>
            </a:pPr>
            <a:r>
              <a:rPr lang="en-US" sz="1100" b="1" dirty="0">
                <a:solidFill>
                  <a:srgbClr val="FF6C00"/>
                </a:solidFill>
                <a:latin typeface="Arial" panose="020B0604020202020204"/>
              </a:rPr>
              <a:t>2.6M </a:t>
            </a:r>
            <a:r>
              <a:rPr lang="en-US" sz="1100" dirty="0">
                <a:solidFill>
                  <a:srgbClr val="53565A"/>
                </a:solidFill>
                <a:latin typeface="Arial" panose="020B0604020202020204"/>
              </a:rPr>
              <a:t>preprints de </a:t>
            </a:r>
            <a:r>
              <a:rPr lang="en-US" sz="1100" dirty="0" err="1">
                <a:solidFill>
                  <a:srgbClr val="53565A"/>
                </a:solidFill>
                <a:latin typeface="Arial" panose="020B0604020202020204"/>
              </a:rPr>
              <a:t>múltiples</a:t>
            </a:r>
            <a:r>
              <a:rPr lang="en-US" sz="1100" dirty="0">
                <a:solidFill>
                  <a:srgbClr val="53565A"/>
                </a:solidFill>
                <a:latin typeface="Arial" panose="020B0604020202020204"/>
              </a:rPr>
              <a:t> </a:t>
            </a:r>
            <a:r>
              <a:rPr lang="en-US" sz="1100" dirty="0" err="1">
                <a:solidFill>
                  <a:srgbClr val="53565A"/>
                </a:solidFill>
                <a:latin typeface="Arial" panose="020B0604020202020204"/>
              </a:rPr>
              <a:t>servidores</a:t>
            </a:r>
            <a:r>
              <a:rPr lang="en-US" sz="1100" dirty="0">
                <a:solidFill>
                  <a:srgbClr val="53565A"/>
                </a:solidFill>
                <a:latin typeface="Arial" panose="020B0604020202020204"/>
              </a:rPr>
              <a:t> </a:t>
            </a:r>
          </a:p>
          <a:p>
            <a:pPr marL="215498" lvl="1" indent="-214308" defTabSz="342892">
              <a:spcBef>
                <a:spcPct val="15000"/>
              </a:spcBef>
              <a:buSzPct val="90000"/>
              <a:buFont typeface="Arial" panose="020B0604020202020204" pitchFamily="34" charset="0"/>
              <a:buChar char="•"/>
              <a:defRPr/>
            </a:pPr>
            <a:r>
              <a:rPr lang="en-US" sz="1100" b="1" dirty="0">
                <a:solidFill>
                  <a:srgbClr val="FF6C00"/>
                </a:solidFill>
                <a:latin typeface="Arial" panose="020B0604020202020204"/>
              </a:rPr>
              <a:t>8,137</a:t>
            </a:r>
            <a:r>
              <a:rPr lang="en-US" sz="1100" dirty="0">
                <a:solidFill>
                  <a:srgbClr val="FF6C00"/>
                </a:solidFill>
                <a:latin typeface="Arial" panose="020B0604020202020204"/>
              </a:rPr>
              <a:t> </a:t>
            </a:r>
            <a:r>
              <a:rPr lang="en-US" sz="1100" dirty="0" err="1">
                <a:solidFill>
                  <a:srgbClr val="53565A"/>
                </a:solidFill>
              </a:rPr>
              <a:t>revistas</a:t>
            </a:r>
            <a:r>
              <a:rPr lang="en-US" sz="1100" dirty="0">
                <a:solidFill>
                  <a:srgbClr val="53565A"/>
                </a:solidFill>
                <a:latin typeface="Arial" panose="020B0604020202020204"/>
              </a:rPr>
              <a:t> Open Access </a:t>
            </a:r>
            <a:r>
              <a:rPr lang="en-US" sz="1100" dirty="0" err="1">
                <a:solidFill>
                  <a:srgbClr val="53565A"/>
                </a:solidFill>
                <a:latin typeface="Arial" panose="020B0604020202020204"/>
              </a:rPr>
              <a:t>activas</a:t>
            </a:r>
            <a:endParaRPr lang="en-US" sz="1100" dirty="0">
              <a:solidFill>
                <a:srgbClr val="53565A"/>
              </a:solidFill>
              <a:latin typeface="Arial" panose="020B0604020202020204"/>
            </a:endParaRPr>
          </a:p>
        </p:txBody>
      </p:sp>
      <p:sp>
        <p:nvSpPr>
          <p:cNvPr id="22" name="TextBox 21">
            <a:extLst>
              <a:ext uri="{FF2B5EF4-FFF2-40B4-BE49-F238E27FC236}">
                <a16:creationId xmlns:a16="http://schemas.microsoft.com/office/drawing/2014/main" id="{5870B6D4-05DA-4036-9B60-A54B9F762234}"/>
              </a:ext>
            </a:extLst>
          </p:cNvPr>
          <p:cNvSpPr txBox="1"/>
          <p:nvPr/>
        </p:nvSpPr>
        <p:spPr>
          <a:xfrm>
            <a:off x="76296" y="5674683"/>
            <a:ext cx="6413882" cy="334835"/>
          </a:xfrm>
          <a:prstGeom prst="rect">
            <a:avLst/>
          </a:prstGeom>
          <a:noFill/>
        </p:spPr>
        <p:txBody>
          <a:bodyPr wrap="square" rtlCol="0">
            <a:spAutoFit/>
          </a:bodyPr>
          <a:lstStyle/>
          <a:p>
            <a:pPr defTabSz="914378">
              <a:defRPr/>
            </a:pPr>
            <a:r>
              <a:rPr lang="es-ES" sz="788" dirty="0">
                <a:solidFill>
                  <a:srgbClr val="111111"/>
                </a:solidFill>
                <a:latin typeface="-apple-system"/>
              </a:rPr>
              <a:t>*Las revistas pueden clasificarse en múltiples áreas temáticas: este conteo incluye solo títulos actualmente indexados activamente</a:t>
            </a:r>
            <a:br>
              <a:rPr lang="es-ES" sz="788" dirty="0"/>
            </a:br>
            <a:r>
              <a:rPr lang="es-ES" sz="788" dirty="0"/>
              <a:t>**</a:t>
            </a:r>
            <a:r>
              <a:rPr lang="es-ES" sz="788" b="1" dirty="0">
                <a:solidFill>
                  <a:srgbClr val="111111"/>
                </a:solidFill>
                <a:latin typeface="-apple-system"/>
              </a:rPr>
              <a:t>El número total de revistas de Scopus en la base de datos, incluyendo títulos inactivos, es 45,495</a:t>
            </a:r>
            <a:endParaRPr lang="en-US" sz="675" dirty="0">
              <a:solidFill>
                <a:srgbClr val="53565A"/>
              </a:solidFill>
              <a:latin typeface="Arial" panose="020B0604020202020204"/>
            </a:endParaRPr>
          </a:p>
        </p:txBody>
      </p:sp>
      <p:sp>
        <p:nvSpPr>
          <p:cNvPr id="24" name="Rectangle 23">
            <a:extLst>
              <a:ext uri="{FF2B5EF4-FFF2-40B4-BE49-F238E27FC236}">
                <a16:creationId xmlns:a16="http://schemas.microsoft.com/office/drawing/2014/main" id="{A69D189D-6F8A-4BFD-B9DF-CB96676C6124}"/>
              </a:ext>
            </a:extLst>
          </p:cNvPr>
          <p:cNvSpPr/>
          <p:nvPr/>
        </p:nvSpPr>
        <p:spPr>
          <a:xfrm>
            <a:off x="7243640" y="3163928"/>
            <a:ext cx="1418791" cy="324196"/>
          </a:xfrm>
          <a:prstGeom prst="rect">
            <a:avLst/>
          </a:prstGeom>
          <a:solidFill>
            <a:srgbClr val="53565A"/>
          </a:solidFill>
          <a:ln w="12700" cap="flat" cmpd="sng" algn="ctr">
            <a:noFill/>
            <a:prstDash val="solid"/>
            <a:miter lim="800000"/>
          </a:ln>
          <a:effectLst/>
        </p:spPr>
        <p:txBody>
          <a:bodyPr rtlCol="0" anchor="ctr"/>
          <a:lstStyle/>
          <a:p>
            <a:pPr algn="ctr" defTabSz="914378">
              <a:defRPr/>
            </a:pPr>
            <a:r>
              <a:rPr lang="en-US" sz="1600" kern="0" dirty="0">
                <a:solidFill>
                  <a:srgbClr val="FFFFFF"/>
                </a:solidFill>
                <a:latin typeface="Arial" panose="020B0604020202020204"/>
              </a:rPr>
              <a:t>Preprints</a:t>
            </a:r>
          </a:p>
        </p:txBody>
      </p:sp>
      <p:sp>
        <p:nvSpPr>
          <p:cNvPr id="25" name="TextBox 24">
            <a:extLst>
              <a:ext uri="{FF2B5EF4-FFF2-40B4-BE49-F238E27FC236}">
                <a16:creationId xmlns:a16="http://schemas.microsoft.com/office/drawing/2014/main" id="{3751624E-6E5A-4D18-8F58-A87F047B9052}"/>
              </a:ext>
            </a:extLst>
          </p:cNvPr>
          <p:cNvSpPr txBox="1"/>
          <p:nvPr/>
        </p:nvSpPr>
        <p:spPr>
          <a:xfrm>
            <a:off x="7242077" y="3471703"/>
            <a:ext cx="1420354" cy="2166344"/>
          </a:xfrm>
          <a:prstGeom prst="rect">
            <a:avLst/>
          </a:prstGeom>
          <a:solidFill>
            <a:srgbClr val="BFBFBF"/>
          </a:solidFill>
        </p:spPr>
        <p:txBody>
          <a:bodyPr wrap="square" bIns="1188720" rtlCol="0">
            <a:noAutofit/>
          </a:bodyPr>
          <a:lstStyle/>
          <a:p>
            <a:pPr defTabSz="914378">
              <a:defRPr/>
            </a:pPr>
            <a:r>
              <a:rPr lang="en-US" sz="1200" b="1" dirty="0">
                <a:solidFill>
                  <a:srgbClr val="FF8200"/>
                </a:solidFill>
                <a:latin typeface="Arial"/>
              </a:rPr>
              <a:t>2.6M</a:t>
            </a:r>
            <a:r>
              <a:rPr lang="en-US" sz="1100" kern="0" dirty="0">
                <a:solidFill>
                  <a:srgbClr val="53565A"/>
                </a:solidFill>
                <a:latin typeface="Arial"/>
              </a:rPr>
              <a:t> </a:t>
            </a:r>
            <a:r>
              <a:rPr lang="en-US" sz="900" kern="0" dirty="0">
                <a:solidFill>
                  <a:srgbClr val="53565A"/>
                </a:solidFill>
                <a:latin typeface="Arial"/>
              </a:rPr>
              <a:t>preprints</a:t>
            </a:r>
          </a:p>
          <a:p>
            <a:pPr defTabSz="914378" fontAlgn="base">
              <a:spcBef>
                <a:spcPct val="0"/>
              </a:spcBef>
              <a:spcAft>
                <a:spcPct val="0"/>
              </a:spcAft>
              <a:buClr>
                <a:srgbClr val="000000"/>
              </a:buClr>
              <a:defRPr/>
            </a:pPr>
            <a:endParaRPr lang="en-US" sz="900" kern="0" dirty="0">
              <a:solidFill>
                <a:srgbClr val="53565A"/>
              </a:solidFill>
              <a:latin typeface="Arial"/>
            </a:endParaRPr>
          </a:p>
          <a:p>
            <a:pPr defTabSz="914378" fontAlgn="base">
              <a:spcBef>
                <a:spcPct val="0"/>
              </a:spcBef>
              <a:spcAft>
                <a:spcPct val="0"/>
              </a:spcAft>
              <a:buClr>
                <a:srgbClr val="000000"/>
              </a:buClr>
              <a:defRPr/>
            </a:pPr>
            <a:r>
              <a:rPr lang="en-US" sz="900" kern="0" dirty="0">
                <a:solidFill>
                  <a:srgbClr val="53565A"/>
                </a:solidFill>
                <a:latin typeface="Arial"/>
              </a:rPr>
              <a:t>7 </a:t>
            </a:r>
            <a:r>
              <a:rPr lang="en-US" sz="900" kern="0" dirty="0" err="1">
                <a:solidFill>
                  <a:srgbClr val="53565A"/>
                </a:solidFill>
                <a:latin typeface="Arial"/>
              </a:rPr>
              <a:t>servidores</a:t>
            </a:r>
            <a:r>
              <a:rPr lang="en-US" sz="900" kern="0" dirty="0">
                <a:solidFill>
                  <a:srgbClr val="53565A"/>
                </a:solidFill>
                <a:latin typeface="Arial"/>
              </a:rPr>
              <a:t> de preprint</a:t>
            </a:r>
          </a:p>
          <a:p>
            <a:pPr marL="171446" indent="-171446" defTabSz="914378" fontAlgn="base">
              <a:spcBef>
                <a:spcPct val="0"/>
              </a:spcBef>
              <a:spcAft>
                <a:spcPct val="0"/>
              </a:spcAft>
              <a:buClr>
                <a:srgbClr val="000000"/>
              </a:buClr>
              <a:buFont typeface="Arial" panose="020B0604020202020204" pitchFamily="34" charset="0"/>
              <a:buChar char="•"/>
              <a:defRPr/>
            </a:pPr>
            <a:r>
              <a:rPr lang="en-US" sz="900" kern="0" dirty="0" err="1">
                <a:solidFill>
                  <a:srgbClr val="53565A"/>
                </a:solidFill>
                <a:latin typeface="Arial"/>
              </a:rPr>
              <a:t>arXiv</a:t>
            </a:r>
            <a:r>
              <a:rPr lang="en-US" sz="900" kern="0" dirty="0">
                <a:solidFill>
                  <a:srgbClr val="53565A"/>
                </a:solidFill>
                <a:latin typeface="Arial"/>
              </a:rPr>
              <a:t> </a:t>
            </a:r>
          </a:p>
          <a:p>
            <a:pPr marL="171446" indent="-171446" defTabSz="914378" fontAlgn="base">
              <a:spcBef>
                <a:spcPct val="0"/>
              </a:spcBef>
              <a:spcAft>
                <a:spcPct val="0"/>
              </a:spcAft>
              <a:buClr>
                <a:srgbClr val="000000"/>
              </a:buClr>
              <a:buFont typeface="Arial" panose="020B0604020202020204" pitchFamily="34" charset="0"/>
              <a:buChar char="•"/>
              <a:defRPr/>
            </a:pPr>
            <a:r>
              <a:rPr lang="en-US" sz="900" kern="0" dirty="0" err="1">
                <a:solidFill>
                  <a:srgbClr val="53565A"/>
                </a:solidFill>
                <a:latin typeface="Arial"/>
              </a:rPr>
              <a:t>ChemRxiv</a:t>
            </a:r>
            <a:endParaRPr lang="en-US" sz="900" kern="0" dirty="0">
              <a:solidFill>
                <a:srgbClr val="53565A"/>
              </a:solidFill>
              <a:latin typeface="Arial"/>
            </a:endParaRPr>
          </a:p>
          <a:p>
            <a:pPr marL="171446" indent="-171446" defTabSz="914378" fontAlgn="base">
              <a:spcBef>
                <a:spcPct val="0"/>
              </a:spcBef>
              <a:spcAft>
                <a:spcPct val="0"/>
              </a:spcAft>
              <a:buClr>
                <a:srgbClr val="000000"/>
              </a:buClr>
              <a:buFont typeface="Arial" panose="020B0604020202020204" pitchFamily="34" charset="0"/>
              <a:buChar char="•"/>
              <a:defRPr/>
            </a:pPr>
            <a:r>
              <a:rPr lang="en-US" sz="900" kern="0" dirty="0" err="1">
                <a:solidFill>
                  <a:srgbClr val="53565A"/>
                </a:solidFill>
                <a:latin typeface="Arial"/>
              </a:rPr>
              <a:t>bioRxiv</a:t>
            </a:r>
            <a:endParaRPr lang="en-US" sz="900" kern="0" dirty="0">
              <a:solidFill>
                <a:srgbClr val="53565A"/>
              </a:solidFill>
              <a:latin typeface="Arial"/>
            </a:endParaRPr>
          </a:p>
          <a:p>
            <a:pPr marL="171446" indent="-171446" defTabSz="914378" fontAlgn="base">
              <a:spcBef>
                <a:spcPct val="0"/>
              </a:spcBef>
              <a:spcAft>
                <a:spcPct val="0"/>
              </a:spcAft>
              <a:buClr>
                <a:srgbClr val="000000"/>
              </a:buClr>
              <a:buFont typeface="Arial" panose="020B0604020202020204" pitchFamily="34" charset="0"/>
              <a:buChar char="•"/>
              <a:defRPr/>
            </a:pPr>
            <a:r>
              <a:rPr lang="en-US" sz="900" kern="0" dirty="0" err="1">
                <a:solidFill>
                  <a:srgbClr val="53565A"/>
                </a:solidFill>
                <a:latin typeface="Arial"/>
              </a:rPr>
              <a:t>medRxiv</a:t>
            </a:r>
            <a:endParaRPr lang="en-US" sz="900" kern="0" dirty="0">
              <a:solidFill>
                <a:srgbClr val="53565A"/>
              </a:solidFill>
              <a:latin typeface="Arial"/>
            </a:endParaRPr>
          </a:p>
          <a:p>
            <a:pPr marL="171446" indent="-171446" defTabSz="914378" fontAlgn="base">
              <a:spcBef>
                <a:spcPct val="0"/>
              </a:spcBef>
              <a:spcAft>
                <a:spcPct val="0"/>
              </a:spcAft>
              <a:buClr>
                <a:srgbClr val="000000"/>
              </a:buClr>
              <a:buFont typeface="Arial" panose="020B0604020202020204" pitchFamily="34" charset="0"/>
              <a:buChar char="•"/>
              <a:defRPr/>
            </a:pPr>
            <a:r>
              <a:rPr lang="en-US" sz="900" kern="0" dirty="0">
                <a:solidFill>
                  <a:srgbClr val="53565A"/>
                </a:solidFill>
                <a:latin typeface="Arial"/>
              </a:rPr>
              <a:t>SSRN</a:t>
            </a:r>
          </a:p>
          <a:p>
            <a:pPr marL="171446" indent="-171446" defTabSz="914378" fontAlgn="base">
              <a:spcBef>
                <a:spcPct val="0"/>
              </a:spcBef>
              <a:spcAft>
                <a:spcPct val="0"/>
              </a:spcAft>
              <a:buClr>
                <a:srgbClr val="000000"/>
              </a:buClr>
              <a:buFont typeface="Arial" panose="020B0604020202020204" pitchFamily="34" charset="0"/>
              <a:buChar char="•"/>
              <a:defRPr/>
            </a:pPr>
            <a:r>
              <a:rPr lang="en-US" sz="900" kern="0" dirty="0" err="1">
                <a:solidFill>
                  <a:srgbClr val="53565A"/>
                </a:solidFill>
                <a:latin typeface="Arial"/>
              </a:rPr>
              <a:t>TechRxiv</a:t>
            </a:r>
            <a:endParaRPr lang="en-US" sz="900" kern="0" dirty="0">
              <a:solidFill>
                <a:srgbClr val="53565A"/>
              </a:solidFill>
              <a:latin typeface="Arial"/>
            </a:endParaRPr>
          </a:p>
          <a:p>
            <a:pPr marL="171446" indent="-171446" defTabSz="914378" fontAlgn="base">
              <a:spcBef>
                <a:spcPct val="0"/>
              </a:spcBef>
              <a:spcAft>
                <a:spcPct val="0"/>
              </a:spcAft>
              <a:buClr>
                <a:srgbClr val="000000"/>
              </a:buClr>
              <a:buFont typeface="Arial" panose="020B0604020202020204" pitchFamily="34" charset="0"/>
              <a:buChar char="•"/>
              <a:defRPr/>
            </a:pPr>
            <a:r>
              <a:rPr lang="en-US" sz="900" kern="0" dirty="0">
                <a:solidFill>
                  <a:srgbClr val="53565A"/>
                </a:solidFill>
                <a:latin typeface="Arial"/>
              </a:rPr>
              <a:t>Research Square</a:t>
            </a:r>
          </a:p>
        </p:txBody>
      </p:sp>
      <p:sp>
        <p:nvSpPr>
          <p:cNvPr id="26" name="TextBox 25">
            <a:extLst>
              <a:ext uri="{FF2B5EF4-FFF2-40B4-BE49-F238E27FC236}">
                <a16:creationId xmlns:a16="http://schemas.microsoft.com/office/drawing/2014/main" id="{15730E4B-3ECD-42AC-8677-85E1D843F39C}"/>
              </a:ext>
            </a:extLst>
          </p:cNvPr>
          <p:cNvSpPr txBox="1"/>
          <p:nvPr/>
        </p:nvSpPr>
        <p:spPr>
          <a:xfrm>
            <a:off x="5718114" y="3480439"/>
            <a:ext cx="1393633" cy="2166344"/>
          </a:xfrm>
          <a:prstGeom prst="rect">
            <a:avLst/>
          </a:prstGeom>
          <a:solidFill>
            <a:srgbClr val="DFDFDF"/>
          </a:solidFill>
        </p:spPr>
        <p:txBody>
          <a:bodyPr wrap="square" bIns="1188720" rtlCol="0">
            <a:noAutofit/>
          </a:bodyPr>
          <a:lstStyle/>
          <a:p>
            <a:pPr defTabSz="914378">
              <a:spcBef>
                <a:spcPts val="300"/>
              </a:spcBef>
              <a:spcAft>
                <a:spcPts val="300"/>
              </a:spcAft>
              <a:defRPr/>
            </a:pPr>
            <a:r>
              <a:rPr lang="en-US" sz="1100" b="1" kern="0" dirty="0">
                <a:solidFill>
                  <a:srgbClr val="FF6C00"/>
                </a:solidFill>
                <a:latin typeface="Arial" panose="020B0604020202020204"/>
              </a:rPr>
              <a:t>399K</a:t>
            </a:r>
            <a:r>
              <a:rPr lang="en-US" sz="1100" b="1" kern="0" dirty="0">
                <a:solidFill>
                  <a:srgbClr val="53565A"/>
                </a:solidFill>
                <a:latin typeface="Arial" panose="020B0604020202020204"/>
              </a:rPr>
              <a:t> </a:t>
            </a:r>
            <a:r>
              <a:rPr lang="en-US" sz="900" dirty="0" err="1">
                <a:solidFill>
                  <a:srgbClr val="53565A"/>
                </a:solidFill>
              </a:rPr>
              <a:t>títulos</a:t>
            </a:r>
            <a:r>
              <a:rPr lang="en-US" sz="900" dirty="0">
                <a:solidFill>
                  <a:srgbClr val="53565A"/>
                </a:solidFill>
              </a:rPr>
              <a:t> </a:t>
            </a:r>
            <a:r>
              <a:rPr lang="en-US" sz="900" dirty="0" err="1">
                <a:solidFill>
                  <a:srgbClr val="53565A"/>
                </a:solidFill>
              </a:rPr>
              <a:t>independientes</a:t>
            </a:r>
            <a:endParaRPr lang="en-US" sz="900" dirty="0">
              <a:solidFill>
                <a:srgbClr val="53565A"/>
              </a:solidFill>
            </a:endParaRPr>
          </a:p>
          <a:p>
            <a:pPr defTabSz="914378">
              <a:spcBef>
                <a:spcPts val="300"/>
              </a:spcBef>
              <a:spcAft>
                <a:spcPts val="300"/>
              </a:spcAft>
              <a:defRPr/>
            </a:pPr>
            <a:r>
              <a:rPr lang="en-US" sz="1100" b="1" kern="0" dirty="0">
                <a:solidFill>
                  <a:srgbClr val="FF6C00"/>
                </a:solidFill>
                <a:latin typeface="Arial" panose="020B0604020202020204"/>
              </a:rPr>
              <a:t>3.56M</a:t>
            </a:r>
            <a:r>
              <a:rPr lang="en-US" sz="1100" b="1" kern="0" dirty="0">
                <a:solidFill>
                  <a:srgbClr val="53565A"/>
                </a:solidFill>
                <a:latin typeface="Arial" panose="020B0604020202020204"/>
              </a:rPr>
              <a:t> </a:t>
            </a:r>
            <a:r>
              <a:rPr lang="en-US" sz="900" kern="0" dirty="0">
                <a:solidFill>
                  <a:srgbClr val="53565A"/>
                </a:solidFill>
                <a:latin typeface="Arial" panose="020B0604020202020204"/>
              </a:rPr>
              <a:t>total de </a:t>
            </a:r>
            <a:r>
              <a:rPr lang="en-US" sz="900" kern="0" dirty="0" err="1">
                <a:solidFill>
                  <a:srgbClr val="53565A"/>
                </a:solidFill>
                <a:latin typeface="Arial" panose="020B0604020202020204"/>
              </a:rPr>
              <a:t>ediciones</a:t>
            </a:r>
            <a:r>
              <a:rPr lang="en-US" sz="900" kern="0" dirty="0">
                <a:solidFill>
                  <a:srgbClr val="53565A"/>
                </a:solidFill>
                <a:latin typeface="Arial" panose="020B0604020202020204"/>
              </a:rPr>
              <a:t> de </a:t>
            </a:r>
            <a:r>
              <a:rPr lang="en-US" sz="900" kern="0" dirty="0" err="1">
                <a:solidFill>
                  <a:srgbClr val="53565A"/>
                </a:solidFill>
                <a:latin typeface="Arial" panose="020B0604020202020204"/>
              </a:rPr>
              <a:t>libros</a:t>
            </a:r>
            <a:endParaRPr lang="en-US" sz="900" kern="0" dirty="0">
              <a:solidFill>
                <a:srgbClr val="53565A"/>
              </a:solidFill>
              <a:latin typeface="Arial" panose="020B0604020202020204"/>
            </a:endParaRPr>
          </a:p>
          <a:p>
            <a:pPr defTabSz="914378">
              <a:spcBef>
                <a:spcPts val="300"/>
              </a:spcBef>
              <a:spcAft>
                <a:spcPts val="300"/>
              </a:spcAft>
              <a:defRPr/>
            </a:pPr>
            <a:endParaRPr lang="en-US" sz="1100" b="1" kern="0" dirty="0">
              <a:solidFill>
                <a:srgbClr val="53565A"/>
              </a:solidFill>
              <a:latin typeface="Arial" panose="020B0604020202020204"/>
            </a:endParaRPr>
          </a:p>
          <a:p>
            <a:pPr defTabSz="914378">
              <a:spcBef>
                <a:spcPts val="300"/>
              </a:spcBef>
              <a:spcAft>
                <a:spcPts val="300"/>
              </a:spcAft>
              <a:defRPr/>
            </a:pPr>
            <a:r>
              <a:rPr lang="en-US" sz="900" kern="0" dirty="0">
                <a:solidFill>
                  <a:srgbClr val="53565A"/>
                </a:solidFill>
                <a:latin typeface="Arial" panose="020B0604020202020204"/>
              </a:rPr>
              <a:t>Focus </a:t>
            </a:r>
            <a:r>
              <a:rPr lang="en-US" sz="900" dirty="0">
                <a:solidFill>
                  <a:srgbClr val="53565A"/>
                </a:solidFill>
              </a:rPr>
              <a:t>en</a:t>
            </a:r>
            <a:r>
              <a:rPr lang="en-US" sz="900" kern="0" dirty="0">
                <a:solidFill>
                  <a:srgbClr val="53565A"/>
                </a:solidFill>
                <a:latin typeface="Arial" panose="020B0604020202020204"/>
              </a:rPr>
              <a:t> Social Sciences </a:t>
            </a:r>
            <a:r>
              <a:rPr lang="en-US" sz="900" dirty="0">
                <a:solidFill>
                  <a:srgbClr val="53565A"/>
                </a:solidFill>
              </a:rPr>
              <a:t>y</a:t>
            </a:r>
            <a:r>
              <a:rPr lang="en-US" sz="900" kern="0" dirty="0">
                <a:solidFill>
                  <a:srgbClr val="53565A"/>
                </a:solidFill>
                <a:latin typeface="Arial" panose="020B0604020202020204"/>
              </a:rPr>
              <a:t> A&amp;H</a:t>
            </a:r>
          </a:p>
        </p:txBody>
      </p:sp>
      <p:sp>
        <p:nvSpPr>
          <p:cNvPr id="28" name="TextBox 27">
            <a:extLst>
              <a:ext uri="{FF2B5EF4-FFF2-40B4-BE49-F238E27FC236}">
                <a16:creationId xmlns:a16="http://schemas.microsoft.com/office/drawing/2014/main" id="{0A2AEDD5-01DF-4CA6-8A7C-A29E1A939007}"/>
              </a:ext>
            </a:extLst>
          </p:cNvPr>
          <p:cNvSpPr txBox="1"/>
          <p:nvPr/>
        </p:nvSpPr>
        <p:spPr>
          <a:xfrm>
            <a:off x="561617" y="4030129"/>
            <a:ext cx="1212579" cy="462759"/>
          </a:xfrm>
          <a:prstGeom prst="rect">
            <a:avLst/>
          </a:prstGeom>
          <a:solidFill>
            <a:srgbClr val="F2F2F2"/>
          </a:solidFill>
        </p:spPr>
        <p:txBody>
          <a:bodyPr wrap="square" rtlCol="0">
            <a:noAutofit/>
          </a:bodyPr>
          <a:lstStyle/>
          <a:p>
            <a:pPr defTabSz="914378">
              <a:defRPr/>
            </a:pPr>
            <a:r>
              <a:rPr lang="en-US" sz="900" b="1" kern="0" dirty="0" err="1">
                <a:solidFill>
                  <a:srgbClr val="53565A"/>
                </a:solidFill>
                <a:latin typeface="Arial" panose="020B0604020202020204"/>
              </a:rPr>
              <a:t>Ciencias</a:t>
            </a:r>
            <a:r>
              <a:rPr lang="en-US" sz="900" b="1" kern="0" dirty="0">
                <a:solidFill>
                  <a:srgbClr val="53565A"/>
                </a:solidFill>
                <a:latin typeface="Arial" panose="020B0604020202020204"/>
              </a:rPr>
              <a:t> de la </a:t>
            </a:r>
            <a:r>
              <a:rPr lang="en-US" sz="900" b="1" kern="0" dirty="0" err="1">
                <a:solidFill>
                  <a:srgbClr val="53565A"/>
                </a:solidFill>
                <a:latin typeface="Arial" panose="020B0604020202020204"/>
              </a:rPr>
              <a:t>salud</a:t>
            </a:r>
            <a:endParaRPr lang="en-US" sz="900" b="1" kern="0" dirty="0">
              <a:solidFill>
                <a:srgbClr val="53565A"/>
              </a:solidFill>
              <a:latin typeface="Arial" panose="020B0604020202020204"/>
            </a:endParaRPr>
          </a:p>
          <a:p>
            <a:pPr defTabSz="685783">
              <a:defRPr/>
            </a:pPr>
            <a:r>
              <a:rPr lang="en-US" sz="1000" b="1" kern="0" dirty="0">
                <a:solidFill>
                  <a:srgbClr val="FF8200"/>
                </a:solidFill>
                <a:latin typeface="Arial"/>
              </a:rPr>
              <a:t>15,525</a:t>
            </a:r>
            <a:endParaRPr lang="en-US" sz="900" kern="0" dirty="0">
              <a:solidFill>
                <a:srgbClr val="53565A"/>
              </a:solidFill>
              <a:latin typeface="Arial" panose="020B0604020202020204"/>
            </a:endParaRPr>
          </a:p>
        </p:txBody>
      </p:sp>
      <p:sp>
        <p:nvSpPr>
          <p:cNvPr id="29" name="TextBox 28">
            <a:extLst>
              <a:ext uri="{FF2B5EF4-FFF2-40B4-BE49-F238E27FC236}">
                <a16:creationId xmlns:a16="http://schemas.microsoft.com/office/drawing/2014/main" id="{2782E25A-B236-4BF7-A478-0BD391040D07}"/>
              </a:ext>
            </a:extLst>
          </p:cNvPr>
          <p:cNvSpPr txBox="1"/>
          <p:nvPr/>
        </p:nvSpPr>
        <p:spPr>
          <a:xfrm>
            <a:off x="568025" y="4600429"/>
            <a:ext cx="1212579" cy="462759"/>
          </a:xfrm>
          <a:prstGeom prst="rect">
            <a:avLst/>
          </a:prstGeom>
          <a:solidFill>
            <a:srgbClr val="DFDFDF"/>
          </a:solidFill>
        </p:spPr>
        <p:txBody>
          <a:bodyPr wrap="square" rtlCol="0">
            <a:noAutofit/>
          </a:bodyPr>
          <a:lstStyle/>
          <a:p>
            <a:pPr defTabSz="914378">
              <a:defRPr/>
            </a:pPr>
            <a:r>
              <a:rPr lang="en-US" sz="900" b="1" kern="0" dirty="0" err="1">
                <a:solidFill>
                  <a:srgbClr val="53565A"/>
                </a:solidFill>
                <a:latin typeface="Arial" panose="020B0604020202020204"/>
              </a:rPr>
              <a:t>Ciencias</a:t>
            </a:r>
            <a:r>
              <a:rPr lang="en-US" sz="900" b="1" kern="0" dirty="0">
                <a:solidFill>
                  <a:srgbClr val="53565A"/>
                </a:solidFill>
                <a:latin typeface="Arial" panose="020B0604020202020204"/>
              </a:rPr>
              <a:t> </a:t>
            </a:r>
            <a:r>
              <a:rPr lang="en-US" sz="900" b="1" kern="0" dirty="0" err="1">
                <a:solidFill>
                  <a:srgbClr val="53565A"/>
                </a:solidFill>
                <a:latin typeface="Arial" panose="020B0604020202020204"/>
              </a:rPr>
              <a:t>sociales</a:t>
            </a:r>
            <a:endParaRPr lang="en-US" sz="900" b="1" kern="0" dirty="0">
              <a:solidFill>
                <a:srgbClr val="53565A"/>
              </a:solidFill>
              <a:latin typeface="Arial" panose="020B0604020202020204"/>
            </a:endParaRPr>
          </a:p>
          <a:p>
            <a:pPr defTabSz="685783">
              <a:defRPr/>
            </a:pPr>
            <a:r>
              <a:rPr lang="en-US" sz="1000" b="1" kern="0" dirty="0">
                <a:solidFill>
                  <a:srgbClr val="FF8200"/>
                </a:solidFill>
                <a:latin typeface="Arial"/>
              </a:rPr>
              <a:t>16,279</a:t>
            </a:r>
          </a:p>
          <a:p>
            <a:pPr defTabSz="914378">
              <a:spcBef>
                <a:spcPts val="300"/>
              </a:spcBef>
              <a:spcAft>
                <a:spcPts val="300"/>
              </a:spcAft>
              <a:defRPr/>
            </a:pPr>
            <a:endParaRPr lang="en-US" sz="900" kern="0" dirty="0">
              <a:solidFill>
                <a:srgbClr val="53565A"/>
              </a:solidFill>
              <a:latin typeface="Arial" panose="020B0604020202020204"/>
            </a:endParaRPr>
          </a:p>
        </p:txBody>
      </p:sp>
      <p:sp>
        <p:nvSpPr>
          <p:cNvPr id="30" name="TextBox 29">
            <a:extLst>
              <a:ext uri="{FF2B5EF4-FFF2-40B4-BE49-F238E27FC236}">
                <a16:creationId xmlns:a16="http://schemas.microsoft.com/office/drawing/2014/main" id="{6BA13FCD-D164-4804-A9CD-8ED83ABBACD2}"/>
              </a:ext>
            </a:extLst>
          </p:cNvPr>
          <p:cNvSpPr txBox="1"/>
          <p:nvPr/>
        </p:nvSpPr>
        <p:spPr>
          <a:xfrm>
            <a:off x="568025" y="5160035"/>
            <a:ext cx="1212579" cy="462759"/>
          </a:xfrm>
          <a:prstGeom prst="rect">
            <a:avLst/>
          </a:prstGeom>
          <a:solidFill>
            <a:srgbClr val="BFBFBF"/>
          </a:solidFill>
        </p:spPr>
        <p:txBody>
          <a:bodyPr wrap="square" rtlCol="0">
            <a:noAutofit/>
          </a:bodyPr>
          <a:lstStyle/>
          <a:p>
            <a:pPr defTabSz="914378">
              <a:defRPr/>
            </a:pPr>
            <a:r>
              <a:rPr lang="en-US" sz="900" b="1" kern="0" dirty="0" err="1">
                <a:solidFill>
                  <a:srgbClr val="53565A"/>
                </a:solidFill>
                <a:latin typeface="Arial" panose="020B0604020202020204"/>
              </a:rPr>
              <a:t>Ciencias</a:t>
            </a:r>
            <a:r>
              <a:rPr lang="en-US" sz="900" b="1" kern="0" dirty="0">
                <a:solidFill>
                  <a:srgbClr val="53565A"/>
                </a:solidFill>
                <a:latin typeface="Arial" panose="020B0604020202020204"/>
              </a:rPr>
              <a:t> de la </a:t>
            </a:r>
            <a:r>
              <a:rPr lang="en-US" sz="900" b="1" kern="0" dirty="0" err="1">
                <a:solidFill>
                  <a:srgbClr val="53565A"/>
                </a:solidFill>
                <a:latin typeface="Arial" panose="020B0604020202020204"/>
              </a:rPr>
              <a:t>vida</a:t>
            </a:r>
            <a:endParaRPr lang="en-US" sz="900" b="1" kern="0" dirty="0">
              <a:solidFill>
                <a:srgbClr val="53565A"/>
              </a:solidFill>
              <a:latin typeface="Arial" panose="020B0604020202020204"/>
            </a:endParaRPr>
          </a:p>
          <a:p>
            <a:pPr defTabSz="914378">
              <a:defRPr/>
            </a:pPr>
            <a:r>
              <a:rPr lang="en-US" sz="1000" b="1" kern="0" dirty="0">
                <a:solidFill>
                  <a:srgbClr val="FF8200"/>
                </a:solidFill>
                <a:latin typeface="Arial"/>
              </a:rPr>
              <a:t>8,414</a:t>
            </a:r>
            <a:endParaRPr lang="en-US" sz="900" kern="0" dirty="0">
              <a:solidFill>
                <a:srgbClr val="53565A"/>
              </a:solidFill>
              <a:latin typeface="Arial" panose="020B0604020202020204"/>
            </a:endParaRPr>
          </a:p>
        </p:txBody>
      </p:sp>
      <p:sp>
        <p:nvSpPr>
          <p:cNvPr id="6" name="TextBox 5">
            <a:extLst>
              <a:ext uri="{FF2B5EF4-FFF2-40B4-BE49-F238E27FC236}">
                <a16:creationId xmlns:a16="http://schemas.microsoft.com/office/drawing/2014/main" id="{160BF6F4-70EB-94DE-ABF9-D34DAFFA4EE0}"/>
              </a:ext>
            </a:extLst>
          </p:cNvPr>
          <p:cNvSpPr txBox="1"/>
          <p:nvPr/>
        </p:nvSpPr>
        <p:spPr>
          <a:xfrm>
            <a:off x="5650552" y="5674683"/>
            <a:ext cx="3584081" cy="346249"/>
          </a:xfrm>
          <a:prstGeom prst="rect">
            <a:avLst/>
          </a:prstGeom>
          <a:noFill/>
        </p:spPr>
        <p:txBody>
          <a:bodyPr wrap="square" rtlCol="0">
            <a:spAutoFit/>
          </a:bodyPr>
          <a:lstStyle/>
          <a:p>
            <a:pPr defTabSz="685800">
              <a:defRPr/>
            </a:pPr>
            <a:r>
              <a:rPr lang="es-ES" sz="825" dirty="0">
                <a:solidFill>
                  <a:srgbClr val="111111"/>
                </a:solidFill>
                <a:latin typeface="-apple-system"/>
              </a:rPr>
              <a:t>Los números mostrados están redondeados y son actuales a febrero de 2025. </a:t>
            </a:r>
          </a:p>
          <a:p>
            <a:pPr defTabSz="685800">
              <a:defRPr/>
            </a:pPr>
            <a:r>
              <a:rPr lang="es-ES" sz="825" dirty="0">
                <a:solidFill>
                  <a:srgbClr val="111111"/>
                </a:solidFill>
                <a:latin typeface="-apple-system"/>
              </a:rPr>
              <a:t>Scopus se actualiza diariamente.</a:t>
            </a:r>
            <a:endParaRPr lang="en-US" sz="750" dirty="0">
              <a:solidFill>
                <a:srgbClr val="53565A"/>
              </a:solidFill>
              <a:latin typeface="Arial" panose="020B0604020202020204"/>
            </a:endParaRPr>
          </a:p>
        </p:txBody>
      </p:sp>
      <p:sp>
        <p:nvSpPr>
          <p:cNvPr id="7" name="Title 1">
            <a:extLst>
              <a:ext uri="{FF2B5EF4-FFF2-40B4-BE49-F238E27FC236}">
                <a16:creationId xmlns:a16="http://schemas.microsoft.com/office/drawing/2014/main" id="{E326C2FB-AF1D-20F4-94AC-F7584C99376A}"/>
              </a:ext>
            </a:extLst>
          </p:cNvPr>
          <p:cNvSpPr txBox="1">
            <a:spLocks/>
          </p:cNvSpPr>
          <p:nvPr/>
        </p:nvSpPr>
        <p:spPr>
          <a:xfrm>
            <a:off x="76295" y="960261"/>
            <a:ext cx="6031872" cy="347069"/>
          </a:xfrm>
          <a:prstGeom prst="rect">
            <a:avLst/>
          </a:prstGeom>
        </p:spPr>
        <p:txBody>
          <a:bodyPr vert="horz" lIns="68580" tIns="0" rIns="68580" bIns="0" rtlCol="0" anchor="ctr" anchorCtr="0">
            <a:noAutofit/>
          </a:bodyPr>
          <a:lstStyle>
            <a:lvl1pPr algn="l" defTabSz="914377" rtl="0" eaLnBrk="1" latinLnBrk="0" hangingPunct="1">
              <a:lnSpc>
                <a:spcPct val="100000"/>
              </a:lnSpc>
              <a:spcBef>
                <a:spcPct val="0"/>
              </a:spcBef>
              <a:buNone/>
              <a:defRPr sz="2800" kern="1200">
                <a:solidFill>
                  <a:schemeClr val="tx1"/>
                </a:solidFill>
                <a:latin typeface="+mj-lt"/>
                <a:ea typeface="+mj-ea"/>
                <a:cs typeface="+mj-cs"/>
              </a:defRPr>
            </a:lvl1pPr>
          </a:lstStyle>
          <a:p>
            <a:pPr defTabSz="685783">
              <a:defRPr/>
            </a:pPr>
            <a:r>
              <a:rPr lang="en-US" sz="2100" dirty="0" err="1">
                <a:solidFill>
                  <a:srgbClr val="53565A"/>
                </a:solidFill>
                <a:latin typeface="Arial" panose="020B0604020202020204"/>
              </a:rPr>
              <a:t>Detalles</a:t>
            </a:r>
            <a:r>
              <a:rPr lang="en-US" sz="2100" dirty="0">
                <a:solidFill>
                  <a:srgbClr val="53565A"/>
                </a:solidFill>
                <a:latin typeface="Arial" panose="020B0604020202020204"/>
              </a:rPr>
              <a:t> de la </a:t>
            </a:r>
            <a:r>
              <a:rPr lang="en-US" sz="2100" dirty="0" err="1">
                <a:solidFill>
                  <a:srgbClr val="53565A"/>
                </a:solidFill>
                <a:latin typeface="Arial" panose="020B0604020202020204"/>
              </a:rPr>
              <a:t>cobertura</a:t>
            </a:r>
            <a:r>
              <a:rPr lang="en-US" sz="2100" dirty="0">
                <a:solidFill>
                  <a:srgbClr val="53565A"/>
                </a:solidFill>
                <a:latin typeface="Arial" panose="020B0604020202020204"/>
              </a:rPr>
              <a:t> Scopus (</a:t>
            </a:r>
            <a:r>
              <a:rPr lang="en-US" sz="2100" dirty="0" err="1">
                <a:solidFill>
                  <a:srgbClr val="53565A"/>
                </a:solidFill>
                <a:latin typeface="Arial" panose="020B0604020202020204"/>
              </a:rPr>
              <a:t>Febrero</a:t>
            </a:r>
            <a:r>
              <a:rPr lang="en-US" sz="2100" dirty="0">
                <a:solidFill>
                  <a:srgbClr val="53565A"/>
                </a:solidFill>
                <a:latin typeface="Arial" panose="020B0604020202020204"/>
              </a:rPr>
              <a:t> 2025) </a:t>
            </a:r>
            <a:endParaRPr lang="en-GB" sz="2100" dirty="0">
              <a:solidFill>
                <a:srgbClr val="53565A"/>
              </a:solidFill>
              <a:latin typeface="Arial" panose="020B0604020202020204"/>
            </a:endParaRPr>
          </a:p>
        </p:txBody>
      </p:sp>
    </p:spTree>
    <p:extLst>
      <p:ext uri="{BB962C8B-B14F-4D97-AF65-F5344CB8AC3E}">
        <p14:creationId xmlns:p14="http://schemas.microsoft.com/office/powerpoint/2010/main" val="1548825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FB56E22-37B1-33E7-74CA-B5E6D1D322FB}"/>
              </a:ext>
            </a:extLst>
          </p:cNvPr>
          <p:cNvPicPr>
            <a:picLocks noChangeAspect="1"/>
          </p:cNvPicPr>
          <p:nvPr/>
        </p:nvPicPr>
        <p:blipFill>
          <a:blip r:embed="rId2"/>
          <a:stretch>
            <a:fillRect/>
          </a:stretch>
        </p:blipFill>
        <p:spPr>
          <a:xfrm>
            <a:off x="117700" y="1656515"/>
            <a:ext cx="5129709" cy="4114297"/>
          </a:xfrm>
          <a:prstGeom prst="rect">
            <a:avLst/>
          </a:prstGeom>
        </p:spPr>
      </p:pic>
      <p:sp>
        <p:nvSpPr>
          <p:cNvPr id="7" name="CuadroTexto 6">
            <a:extLst>
              <a:ext uri="{FF2B5EF4-FFF2-40B4-BE49-F238E27FC236}">
                <a16:creationId xmlns:a16="http://schemas.microsoft.com/office/drawing/2014/main" id="{79581269-4476-5A22-E5ED-C7ABE698C945}"/>
              </a:ext>
            </a:extLst>
          </p:cNvPr>
          <p:cNvSpPr txBox="1"/>
          <p:nvPr/>
        </p:nvSpPr>
        <p:spPr>
          <a:xfrm>
            <a:off x="4962790" y="2062595"/>
            <a:ext cx="2940549" cy="1200329"/>
          </a:xfrm>
          <a:prstGeom prst="rect">
            <a:avLst/>
          </a:prstGeom>
          <a:noFill/>
        </p:spPr>
        <p:txBody>
          <a:bodyPr wrap="none" rtlCol="0">
            <a:spAutoFit/>
          </a:bodyPr>
          <a:lstStyle/>
          <a:p>
            <a:pPr marL="214313" indent="-214313">
              <a:buFont typeface="Arial" panose="020B0604020202020204" pitchFamily="34" charset="0"/>
              <a:buChar char="•"/>
            </a:pPr>
            <a:r>
              <a:rPr lang="ca-ES" dirty="0"/>
              <a:t>Literatura </a:t>
            </a:r>
            <a:r>
              <a:rPr lang="ca-ES" dirty="0" err="1"/>
              <a:t>peer-reviewed</a:t>
            </a:r>
            <a:endParaRPr lang="ca-ES" dirty="0"/>
          </a:p>
          <a:p>
            <a:pPr marL="214313" indent="-214313">
              <a:buFont typeface="Arial" panose="020B0604020202020204" pitchFamily="34" charset="0"/>
              <a:buChar char="•"/>
            </a:pPr>
            <a:r>
              <a:rPr lang="ca-ES" dirty="0"/>
              <a:t>9% de </a:t>
            </a:r>
            <a:r>
              <a:rPr lang="ca-ES" dirty="0" err="1"/>
              <a:t>Elsevier</a:t>
            </a:r>
            <a:endParaRPr lang="ca-ES" dirty="0"/>
          </a:p>
          <a:p>
            <a:pPr marL="214313" indent="-214313">
              <a:buFont typeface="Arial" panose="020B0604020202020204" pitchFamily="34" charset="0"/>
              <a:buChar char="•"/>
            </a:pPr>
            <a:r>
              <a:rPr lang="ca-ES" dirty="0"/>
              <a:t>Curada por especialistes</a:t>
            </a:r>
          </a:p>
          <a:p>
            <a:pPr marL="214313" indent="-214313">
              <a:buFont typeface="Arial" panose="020B0604020202020204" pitchFamily="34" charset="0"/>
              <a:buChar char="•"/>
            </a:pPr>
            <a:r>
              <a:rPr lang="ca-ES" dirty="0" err="1"/>
              <a:t>Herramientas</a:t>
            </a:r>
            <a:r>
              <a:rPr lang="ca-ES" dirty="0"/>
              <a:t> </a:t>
            </a:r>
            <a:r>
              <a:rPr lang="ca-ES" dirty="0" err="1"/>
              <a:t>analíticas</a:t>
            </a:r>
            <a:endParaRPr lang="ca-ES" dirty="0"/>
          </a:p>
        </p:txBody>
      </p:sp>
      <p:sp>
        <p:nvSpPr>
          <p:cNvPr id="8" name="CuadroTexto 7">
            <a:extLst>
              <a:ext uri="{FF2B5EF4-FFF2-40B4-BE49-F238E27FC236}">
                <a16:creationId xmlns:a16="http://schemas.microsoft.com/office/drawing/2014/main" id="{4D106E39-35B3-3CD9-B752-8311D8EB051D}"/>
              </a:ext>
            </a:extLst>
          </p:cNvPr>
          <p:cNvSpPr txBox="1"/>
          <p:nvPr/>
        </p:nvSpPr>
        <p:spPr>
          <a:xfrm>
            <a:off x="519545" y="1148196"/>
            <a:ext cx="3923446" cy="507831"/>
          </a:xfrm>
          <a:prstGeom prst="rect">
            <a:avLst/>
          </a:prstGeom>
          <a:noFill/>
        </p:spPr>
        <p:txBody>
          <a:bodyPr wrap="none" rtlCol="0">
            <a:spAutoFit/>
          </a:bodyPr>
          <a:lstStyle/>
          <a:p>
            <a:r>
              <a:rPr lang="ca-ES" sz="2700" dirty="0">
                <a:latin typeface="Calibri" panose="020F0502020204030204" pitchFamily="34" charset="0"/>
                <a:cs typeface="Calibri" panose="020F0502020204030204" pitchFamily="34" charset="0"/>
              </a:rPr>
              <a:t>Base de </a:t>
            </a:r>
            <a:r>
              <a:rPr lang="ca-ES" sz="2700" dirty="0" err="1">
                <a:latin typeface="Calibri" panose="020F0502020204030204" pitchFamily="34" charset="0"/>
                <a:cs typeface="Calibri" panose="020F0502020204030204" pitchFamily="34" charset="0"/>
              </a:rPr>
              <a:t>datos</a:t>
            </a:r>
            <a:r>
              <a:rPr lang="ca-ES" sz="2700" dirty="0">
                <a:latin typeface="Calibri" panose="020F0502020204030204" pitchFamily="34" charset="0"/>
                <a:cs typeface="Calibri" panose="020F0502020204030204" pitchFamily="34" charset="0"/>
              </a:rPr>
              <a:t> </a:t>
            </a:r>
            <a:r>
              <a:rPr lang="ca-ES" sz="2700" dirty="0" err="1">
                <a:latin typeface="Calibri" panose="020F0502020204030204" pitchFamily="34" charset="0"/>
                <a:cs typeface="Calibri" panose="020F0502020204030204" pitchFamily="34" charset="0"/>
              </a:rPr>
              <a:t>bibliográfica</a:t>
            </a:r>
            <a:endParaRPr lang="ca-ES" sz="2700" dirty="0">
              <a:latin typeface="Calibri" panose="020F0502020204030204" pitchFamily="34" charset="0"/>
              <a:cs typeface="Calibri" panose="020F0502020204030204" pitchFamily="34" charset="0"/>
            </a:endParaRPr>
          </a:p>
        </p:txBody>
      </p:sp>
      <p:pic>
        <p:nvPicPr>
          <p:cNvPr id="12" name="Imagen 11">
            <a:extLst>
              <a:ext uri="{FF2B5EF4-FFF2-40B4-BE49-F238E27FC236}">
                <a16:creationId xmlns:a16="http://schemas.microsoft.com/office/drawing/2014/main" id="{E01FD779-7625-DCF9-FDF9-B91DCC72885A}"/>
              </a:ext>
            </a:extLst>
          </p:cNvPr>
          <p:cNvPicPr>
            <a:picLocks noChangeAspect="1"/>
          </p:cNvPicPr>
          <p:nvPr/>
        </p:nvPicPr>
        <p:blipFill>
          <a:blip r:embed="rId3"/>
          <a:stretch>
            <a:fillRect/>
          </a:stretch>
        </p:blipFill>
        <p:spPr>
          <a:xfrm>
            <a:off x="5169509" y="4244254"/>
            <a:ext cx="3810000" cy="1666875"/>
          </a:xfrm>
          <a:prstGeom prst="rect">
            <a:avLst/>
          </a:prstGeom>
        </p:spPr>
      </p:pic>
    </p:spTree>
    <p:extLst>
      <p:ext uri="{BB962C8B-B14F-4D97-AF65-F5344CB8AC3E}">
        <p14:creationId xmlns:p14="http://schemas.microsoft.com/office/powerpoint/2010/main" val="304574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D28C9B-209F-29DE-BEAD-7CAC7FDD529F}"/>
              </a:ext>
            </a:extLst>
          </p:cNvPr>
          <p:cNvSpPr>
            <a:spLocks noGrp="1"/>
          </p:cNvSpPr>
          <p:nvPr>
            <p:ph type="title"/>
          </p:nvPr>
        </p:nvSpPr>
        <p:spPr/>
        <p:txBody>
          <a:bodyPr/>
          <a:lstStyle/>
          <a:p>
            <a:r>
              <a:rPr lang="ca-ES" dirty="0"/>
              <a:t>Open </a:t>
            </a:r>
            <a:r>
              <a:rPr lang="ca-ES" dirty="0" err="1"/>
              <a:t>access</a:t>
            </a:r>
            <a:endParaRPr lang="ca-ES" dirty="0"/>
          </a:p>
        </p:txBody>
      </p:sp>
      <p:pic>
        <p:nvPicPr>
          <p:cNvPr id="4" name="Imagen 3">
            <a:extLst>
              <a:ext uri="{FF2B5EF4-FFF2-40B4-BE49-F238E27FC236}">
                <a16:creationId xmlns:a16="http://schemas.microsoft.com/office/drawing/2014/main" id="{049CB6FF-7FC1-2C59-2547-17436AE86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416758"/>
            <a:ext cx="8475430" cy="4388505"/>
          </a:xfrm>
          <a:prstGeom prst="rect">
            <a:avLst/>
          </a:prstGeom>
        </p:spPr>
      </p:pic>
    </p:spTree>
    <p:extLst>
      <p:ext uri="{BB962C8B-B14F-4D97-AF65-F5344CB8AC3E}">
        <p14:creationId xmlns:p14="http://schemas.microsoft.com/office/powerpoint/2010/main" val="342456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Office Theme">
  <a:themeElements>
    <a:clrScheme name="Elsevier">
      <a:dk1>
        <a:srgbClr val="53565A"/>
      </a:dk1>
      <a:lt1>
        <a:srgbClr val="FFFFFF"/>
      </a:lt1>
      <a:dk2>
        <a:srgbClr val="FF8200"/>
      </a:dk2>
      <a:lt2>
        <a:srgbClr val="A7A8AA"/>
      </a:lt2>
      <a:accent1>
        <a:srgbClr val="FF8200"/>
      </a:accent1>
      <a:accent2>
        <a:srgbClr val="53565A"/>
      </a:accent2>
      <a:accent3>
        <a:srgbClr val="A7A8AA"/>
      </a:accent3>
      <a:accent4>
        <a:srgbClr val="007398"/>
      </a:accent4>
      <a:accent5>
        <a:srgbClr val="FFFFFF"/>
      </a:accent5>
      <a:accent6>
        <a:srgbClr val="EAAA00"/>
      </a:accent6>
      <a:hlink>
        <a:srgbClr val="007398"/>
      </a:hlink>
      <a:folHlink>
        <a:srgbClr val="5356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lsevier Content Slides">
  <a:themeElements>
    <a:clrScheme name="Elsevier_default">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I_MasterbrandTemplate_PPT_September2016">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Elsevier RI Final Theme (moved)">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ERI Master Template">
  <a:themeElements>
    <a:clrScheme name="Custom 14">
      <a:dk1>
        <a:srgbClr val="53565A"/>
      </a:dk1>
      <a:lt1>
        <a:srgbClr val="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FF8200"/>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I Master Template" id="{42B04536-58D7-4435-A9AB-D7F37C2BD54E}" vid="{F14FFEFB-7850-44DD-96B9-7BC0C131A3A4}"/>
    </a:ext>
  </a:extLst>
</a:theme>
</file>

<file path=ppt/theme/theme6.xml><?xml version="1.0" encoding="utf-8"?>
<a:theme xmlns:a="http://schemas.openxmlformats.org/drawingml/2006/main" name="4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lsevier">
    <a:dk1>
      <a:srgbClr val="53565A"/>
    </a:dk1>
    <a:lt1>
      <a:srgbClr val="FFFFFF"/>
    </a:lt1>
    <a:dk2>
      <a:srgbClr val="FF8200"/>
    </a:dk2>
    <a:lt2>
      <a:srgbClr val="A7A8AA"/>
    </a:lt2>
    <a:accent1>
      <a:srgbClr val="FF8200"/>
    </a:accent1>
    <a:accent2>
      <a:srgbClr val="53565A"/>
    </a:accent2>
    <a:accent3>
      <a:srgbClr val="A7A8AA"/>
    </a:accent3>
    <a:accent4>
      <a:srgbClr val="007398"/>
    </a:accent4>
    <a:accent5>
      <a:srgbClr val="FFFFFF"/>
    </a:accent5>
    <a:accent6>
      <a:srgbClr val="EAAA00"/>
    </a:accent6>
    <a:hlink>
      <a:srgbClr val="007398"/>
    </a:hlink>
    <a:folHlink>
      <a:srgbClr val="53565A"/>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E65C547711284285DA0AA598616330" ma:contentTypeVersion="17" ma:contentTypeDescription="Create a new document." ma:contentTypeScope="" ma:versionID="d54021b7fc55057ca8816821faf713db">
  <xsd:schema xmlns:xsd="http://www.w3.org/2001/XMLSchema" xmlns:xs="http://www.w3.org/2001/XMLSchema" xmlns:p="http://schemas.microsoft.com/office/2006/metadata/properties" xmlns:ns3="6cc67cf5-2dca-4e7c-9088-f03c1ee79d08" xmlns:ns4="4489616f-d65f-4bee-8e53-71e125226271" targetNamespace="http://schemas.microsoft.com/office/2006/metadata/properties" ma:root="true" ma:fieldsID="665c5f89358d87a34921dbb9b11499ff" ns3:_="" ns4:_="">
    <xsd:import namespace="6cc67cf5-2dca-4e7c-9088-f03c1ee79d08"/>
    <xsd:import namespace="4489616f-d65f-4bee-8e53-71e12522627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67cf5-2dca-4e7c-9088-f03c1ee79d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89616f-d65f-4bee-8e53-71e12522627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cc67cf5-2dca-4e7c-9088-f03c1ee79d08" xsi:nil="true"/>
  </documentManagement>
</p:properties>
</file>

<file path=customXml/itemProps1.xml><?xml version="1.0" encoding="utf-8"?>
<ds:datastoreItem xmlns:ds="http://schemas.openxmlformats.org/officeDocument/2006/customXml" ds:itemID="{1F7C2BD4-8AA0-48F1-A096-0CFDF5B535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c67cf5-2dca-4e7c-9088-f03c1ee79d08"/>
    <ds:schemaRef ds:uri="4489616f-d65f-4bee-8e53-71e1252262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016266-942C-4505-B114-E0CF6F72127D}">
  <ds:schemaRefs>
    <ds:schemaRef ds:uri="http://schemas.microsoft.com/sharepoint/v3/contenttype/forms"/>
  </ds:schemaRefs>
</ds:datastoreItem>
</file>

<file path=customXml/itemProps3.xml><?xml version="1.0" encoding="utf-8"?>
<ds:datastoreItem xmlns:ds="http://schemas.openxmlformats.org/officeDocument/2006/customXml" ds:itemID="{712B086F-325C-47D2-B960-E8C143D74B19}">
  <ds:schemaRefs>
    <ds:schemaRef ds:uri="http://www.w3.org/XML/1998/namespace"/>
    <ds:schemaRef ds:uri="http://schemas.microsoft.com/office/2006/documentManagement/types"/>
    <ds:schemaRef ds:uri="http://purl.org/dc/terms/"/>
    <ds:schemaRef ds:uri="http://purl.org/dc/dcmitype/"/>
    <ds:schemaRef ds:uri="http://schemas.microsoft.com/office/2006/metadata/properties"/>
    <ds:schemaRef ds:uri="http://purl.org/dc/elements/1.1/"/>
    <ds:schemaRef ds:uri="6cc67cf5-2dca-4e7c-9088-f03c1ee79d08"/>
    <ds:schemaRef ds:uri="http://schemas.openxmlformats.org/package/2006/metadata/core-properties"/>
    <ds:schemaRef ds:uri="http://schemas.microsoft.com/office/infopath/2007/PartnerControls"/>
    <ds:schemaRef ds:uri="4489616f-d65f-4bee-8e53-71e125226271"/>
  </ds:schemaRefs>
</ds:datastoreItem>
</file>

<file path=docMetadata/LabelInfo.xml><?xml version="1.0" encoding="utf-8"?>
<clbl:labelList xmlns:clbl="http://schemas.microsoft.com/office/2020/mipLabelMetadata">
  <clbl:label id="{549ac42a-3eb4-4074-b885-aea26bd6241e}" enabled="1" method="Standard" siteId="{9274ee3f-9425-4109-a27f-9fb15c10675d}" removed="0"/>
</clbl:labelList>
</file>

<file path=docProps/app.xml><?xml version="1.0" encoding="utf-8"?>
<Properties xmlns="http://schemas.openxmlformats.org/officeDocument/2006/extended-properties" xmlns:vt="http://schemas.openxmlformats.org/officeDocument/2006/docPropsVTypes">
  <TotalTime>19515</TotalTime>
  <Words>1987</Words>
  <Application>Microsoft Office PowerPoint</Application>
  <PresentationFormat>Presentación en pantalla (4:3)</PresentationFormat>
  <Paragraphs>312</Paragraphs>
  <Slides>32</Slides>
  <Notes>13</Notes>
  <HiddenSlides>2</HiddenSlides>
  <MMClips>0</MMClips>
  <ScaleCrop>false</ScaleCrop>
  <HeadingPairs>
    <vt:vector size="8" baseType="variant">
      <vt:variant>
        <vt:lpstr>Fuentes usadas</vt:lpstr>
      </vt:variant>
      <vt:variant>
        <vt:i4>13</vt:i4>
      </vt:variant>
      <vt:variant>
        <vt:lpstr>Tema</vt:lpstr>
      </vt:variant>
      <vt:variant>
        <vt:i4>6</vt:i4>
      </vt:variant>
      <vt:variant>
        <vt:lpstr>Servidores OLE incrustados</vt:lpstr>
      </vt:variant>
      <vt:variant>
        <vt:i4>1</vt:i4>
      </vt:variant>
      <vt:variant>
        <vt:lpstr>Títulos de diapositiva</vt:lpstr>
      </vt:variant>
      <vt:variant>
        <vt:i4>32</vt:i4>
      </vt:variant>
    </vt:vector>
  </HeadingPairs>
  <TitlesOfParts>
    <vt:vector size="52" baseType="lpstr">
      <vt:lpstr>-apple-system</vt:lpstr>
      <vt:lpstr>Arial</vt:lpstr>
      <vt:lpstr>Arial Bold</vt:lpstr>
      <vt:lpstr>Arial Headings </vt:lpstr>
      <vt:lpstr>Calibri</vt:lpstr>
      <vt:lpstr>Courier New</vt:lpstr>
      <vt:lpstr>Elsevier Display Light</vt:lpstr>
      <vt:lpstr>Helvetica</vt:lpstr>
      <vt:lpstr>Lucida Grande</vt:lpstr>
      <vt:lpstr>Lucida Sans Unicode</vt:lpstr>
      <vt:lpstr>NexusSansOT</vt:lpstr>
      <vt:lpstr>Times New Roman</vt:lpstr>
      <vt:lpstr>Wingdings</vt:lpstr>
      <vt:lpstr>2_Office Theme</vt:lpstr>
      <vt:lpstr>1_Elsevier Content Slides</vt:lpstr>
      <vt:lpstr>RI_MasterbrandTemplate_PPT_September2016</vt:lpstr>
      <vt:lpstr>Elsevier RI Final Theme (moved)</vt:lpstr>
      <vt:lpstr>ERI Master Template</vt:lpstr>
      <vt:lpstr>4_Custom Design</vt:lpstr>
      <vt:lpstr>think-cell Slide</vt:lpstr>
      <vt:lpstr>Scopus</vt:lpstr>
      <vt:lpstr>En la sesión de hoy</vt:lpstr>
      <vt:lpstr>Presentación de PowerPoint</vt:lpstr>
      <vt:lpstr>Scopus – 20 años de crecimiento (y sigue…)</vt:lpstr>
      <vt:lpstr>Presentación de PowerPoint</vt:lpstr>
      <vt:lpstr>Scopus – 20 años de innovación </vt:lpstr>
      <vt:lpstr>Global representation means global discovery across all subjects and content types</vt:lpstr>
      <vt:lpstr>Presentación de PowerPoint</vt:lpstr>
      <vt:lpstr>Open access</vt:lpstr>
      <vt:lpstr>Open access</vt:lpstr>
      <vt:lpstr>Presentación de PowerPoint</vt:lpstr>
      <vt:lpstr>Presentación de PowerPoint</vt:lpstr>
      <vt:lpstr>Scopus ayuda a los investigadores a tener éxito</vt:lpstr>
      <vt:lpstr>Presentación de PowerPoint</vt:lpstr>
      <vt:lpstr>Presentación de PowerPoint</vt:lpstr>
      <vt:lpstr> Scopus is the Gold Standard:  Evaluation, ranking, reporting, landscape analysis and other strategic efforts</vt:lpstr>
      <vt:lpstr>Presentación de PowerPoint</vt:lpstr>
      <vt:lpstr>Contenido histórico que se remonta a 1788</vt:lpstr>
      <vt:lpstr>Representación global significa descubrimiento global En todas las materias y tipos de contenido</vt:lpstr>
      <vt:lpstr>Por materias</vt:lpstr>
      <vt:lpstr>Por materias</vt:lpstr>
      <vt:lpstr>Mantenimiento de alta calidad :  Riguroso proceso de reevaluación y criterios en Scopus</vt:lpstr>
      <vt:lpstr>Enfoque estructural: tratamiento de contenido continuo para garantizar contenido de alta calidad</vt:lpstr>
      <vt:lpstr>Contenido seleccionado por un comité independiente de expertos: Content Selection &amp; Advisory Board (CSAB)</vt:lpstr>
      <vt:lpstr>Criterios mínimos</vt:lpstr>
      <vt:lpstr>Criterios de selección transparentes de Scopus </vt:lpstr>
      <vt:lpstr>Presentación de PowerPoint</vt:lpstr>
      <vt:lpstr>Presentación de PowerPoint</vt:lpstr>
      <vt:lpstr>Presentación de PowerPoint</vt:lpstr>
      <vt:lpstr>Ventana principal</vt:lpstr>
      <vt:lpstr>Presentación de PowerPoint</vt:lpstr>
      <vt:lpstr>Presentación de PowerPoint</vt:lpstr>
    </vt:vector>
  </TitlesOfParts>
  <Company>Reed Elsevier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Scopus España Octubre 2018</dc:title>
  <dc:creator>Pierre van Doorn;Zevallos, Patricia (ELS)</dc:creator>
  <cp:lastModifiedBy>Secades, Pablo (ELS-HBE)</cp:lastModifiedBy>
  <cp:revision>250</cp:revision>
  <cp:lastPrinted>2017-09-19T13:35:24Z</cp:lastPrinted>
  <dcterms:created xsi:type="dcterms:W3CDTF">2017-09-15T10:08:29Z</dcterms:created>
  <dcterms:modified xsi:type="dcterms:W3CDTF">2025-11-10T15:12:25Z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9ac42a-3eb4-4074-b885-aea26bd6241e_Enabled">
    <vt:lpwstr>true</vt:lpwstr>
  </property>
  <property fmtid="{D5CDD505-2E9C-101B-9397-08002B2CF9AE}" pid="3" name="MSIP_Label_549ac42a-3eb4-4074-b885-aea26bd6241e_SetDate">
    <vt:lpwstr>2024-05-13T14:08:39Z</vt:lpwstr>
  </property>
  <property fmtid="{D5CDD505-2E9C-101B-9397-08002B2CF9AE}" pid="4" name="MSIP_Label_549ac42a-3eb4-4074-b885-aea26bd6241e_Method">
    <vt:lpwstr>Standard</vt:lpwstr>
  </property>
  <property fmtid="{D5CDD505-2E9C-101B-9397-08002B2CF9AE}" pid="5" name="MSIP_Label_549ac42a-3eb4-4074-b885-aea26bd6241e_Name">
    <vt:lpwstr>General Business</vt:lpwstr>
  </property>
  <property fmtid="{D5CDD505-2E9C-101B-9397-08002B2CF9AE}" pid="6" name="MSIP_Label_549ac42a-3eb4-4074-b885-aea26bd6241e_SiteId">
    <vt:lpwstr>9274ee3f-9425-4109-a27f-9fb15c10675d</vt:lpwstr>
  </property>
  <property fmtid="{D5CDD505-2E9C-101B-9397-08002B2CF9AE}" pid="7" name="MSIP_Label_549ac42a-3eb4-4074-b885-aea26bd6241e_ActionId">
    <vt:lpwstr>446e5381-d9db-4ae5-9b1f-934c9226b89f</vt:lpwstr>
  </property>
  <property fmtid="{D5CDD505-2E9C-101B-9397-08002B2CF9AE}" pid="8" name="MSIP_Label_549ac42a-3eb4-4074-b885-aea26bd6241e_ContentBits">
    <vt:lpwstr>0</vt:lpwstr>
  </property>
  <property fmtid="{D5CDD505-2E9C-101B-9397-08002B2CF9AE}" pid="9" name="ContentTypeId">
    <vt:lpwstr>0x010100CBE65C547711284285DA0AA598616330</vt:lpwstr>
  </property>
</Properties>
</file>