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Bobby Jones Soft" charset="1" panose="0000000000000000000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ie.on.worldcat.org/oclc/861218891" TargetMode="External" Type="http://schemas.openxmlformats.org/officeDocument/2006/relationships/hyperlink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https://ie.on.worldcat.org/oclc/288472706" TargetMode="External" Type="http://schemas.openxmlformats.org/officeDocument/2006/relationships/hyperlink"/><Relationship Id="rId7" Target="../media/image5.png" Type="http://schemas.openxmlformats.org/officeDocument/2006/relationships/image"/><Relationship Id="rId8" Target="https://ie.on.worldcat.org/oclc/1287993925" TargetMode="External" Type="http://schemas.openxmlformats.org/officeDocument/2006/relationships/hyperlink"/><Relationship Id="rId9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ie.on.worldcat.org/oclc/1147849139" TargetMode="External" Type="http://schemas.openxmlformats.org/officeDocument/2006/relationships/hyperlink"/><Relationship Id="rId3" Target="../media/image7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https://ie.on.worldcat.org/oclc/614536378" TargetMode="External" Type="http://schemas.openxmlformats.org/officeDocument/2006/relationships/hyperlink"/><Relationship Id="rId7" Target="../media/image8.png" Type="http://schemas.openxmlformats.org/officeDocument/2006/relationships/image"/><Relationship Id="rId8" Target="https://ie.on.worldcat.org/oclc/796214794" TargetMode="External" Type="http://schemas.openxmlformats.org/officeDocument/2006/relationships/hyperlink"/><Relationship Id="rId9" Target="../media/image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ie.on.worldcat.org/oclc/593315840" TargetMode="External" Type="http://schemas.openxmlformats.org/officeDocument/2006/relationships/hyperlink"/><Relationship Id="rId3" Target="../media/image10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https://ie.on.worldcat.org/oclc/51939127" TargetMode="External" Type="http://schemas.openxmlformats.org/officeDocument/2006/relationships/hyperlink"/><Relationship Id="rId7" Target="../media/image11.png" Type="http://schemas.openxmlformats.org/officeDocument/2006/relationships/image"/><Relationship Id="rId8" Target="https://ie.on.worldcat.org/oclc/669127016" TargetMode="External" Type="http://schemas.openxmlformats.org/officeDocument/2006/relationships/hyperlink"/><Relationship Id="rId9" Target="../media/image1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ie.on.worldcat.org/oclc/804665568" TargetMode="External" Type="http://schemas.openxmlformats.org/officeDocument/2006/relationships/hyperlink"/><Relationship Id="rId3" Target="../media/image13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https://ie.on.worldcat.org/oclc/767579490" TargetMode="External" Type="http://schemas.openxmlformats.org/officeDocument/2006/relationships/hyperlink"/><Relationship Id="rId7" Target="../media/image14.png" Type="http://schemas.openxmlformats.org/officeDocument/2006/relationships/image"/><Relationship Id="rId8" Target="https://ie.on.worldcat.org/oclc/743199500" TargetMode="External" Type="http://schemas.openxmlformats.org/officeDocument/2006/relationships/hyperlink"/><Relationship Id="rId9" Target="../media/image1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ie.on.worldcat.org/oclc/813857102" TargetMode="External" Type="http://schemas.openxmlformats.org/officeDocument/2006/relationships/hyperlink"/><Relationship Id="rId3" Target="../media/image16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https://ie.on.worldcat.org/oclc/827947752" TargetMode="External" Type="http://schemas.openxmlformats.org/officeDocument/2006/relationships/hyperlink"/><Relationship Id="rId7" Target="../media/image17.png" Type="http://schemas.openxmlformats.org/officeDocument/2006/relationships/image"/><Relationship Id="rId8" Target="https://ie.on.worldcat.org/oclc/50816887" TargetMode="External" Type="http://schemas.openxmlformats.org/officeDocument/2006/relationships/hyperlink"/><Relationship Id="rId9" Target="../media/image1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ie.on.worldcat.org/oclc/1317324052" TargetMode="External" Type="http://schemas.openxmlformats.org/officeDocument/2006/relationships/hyperlink"/><Relationship Id="rId3" Target="../media/image19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https://ie.on.worldcat.org/oclc/1298512843" TargetMode="External" Type="http://schemas.openxmlformats.org/officeDocument/2006/relationships/hyperlink"/><Relationship Id="rId7" Target="../media/image20.png" Type="http://schemas.openxmlformats.org/officeDocument/2006/relationships/image"/><Relationship Id="rId8" Target="https://ie.on.worldcat.org/oclc/1292532860" TargetMode="External" Type="http://schemas.openxmlformats.org/officeDocument/2006/relationships/hyperlink"/><Relationship Id="rId9" Target="../media/image2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ie.on.worldcat.org/oclc/1127068829" TargetMode="External" Type="http://schemas.openxmlformats.org/officeDocument/2006/relationships/hyperlink"/><Relationship Id="rId3" Target="../media/image2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https://ie.on.worldcat.org/oclc/1292074745" TargetMode="External" Type="http://schemas.openxmlformats.org/officeDocument/2006/relationships/hyperlink"/><Relationship Id="rId7" Target="../media/image23.png" Type="http://schemas.openxmlformats.org/officeDocument/2006/relationships/image"/><Relationship Id="rId8" Target="https://ie.on.worldcat.org/oclc/1235468672" TargetMode="External" Type="http://schemas.openxmlformats.org/officeDocument/2006/relationships/hyperlink"/><Relationship Id="rId9" Target="../media/image2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ie.on.worldcat.org/oclc/1059419500" TargetMode="External" Type="http://schemas.openxmlformats.org/officeDocument/2006/relationships/hyperlink"/><Relationship Id="rId3" Target="../media/image25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https://ie.on.worldcat.org/oclc/896872596" TargetMode="External" Type="http://schemas.openxmlformats.org/officeDocument/2006/relationships/hyperlink"/><Relationship Id="rId7" Target="../media/image26.png" Type="http://schemas.openxmlformats.org/officeDocument/2006/relationships/image"/><Relationship Id="rId8" Target="https://ie.on.worldcat.org/oclc/1125007192" TargetMode="External" Type="http://schemas.openxmlformats.org/officeDocument/2006/relationships/hyperlink"/><Relationship Id="rId9" Target="../media/image2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4E4B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0182" y="1174805"/>
            <a:ext cx="16427635" cy="7937391"/>
          </a:xfrm>
          <a:custGeom>
            <a:avLst/>
            <a:gdLst/>
            <a:ahLst/>
            <a:cxnLst/>
            <a:rect r="r" b="b" t="t" l="l"/>
            <a:pathLst>
              <a:path h="7937391" w="16427635">
                <a:moveTo>
                  <a:pt x="0" y="0"/>
                </a:moveTo>
                <a:lnTo>
                  <a:pt x="16427636" y="0"/>
                </a:lnTo>
                <a:lnTo>
                  <a:pt x="16427636" y="7937390"/>
                </a:lnTo>
                <a:lnTo>
                  <a:pt x="0" y="7937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" t="-1779" r="0" b="-1779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272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5216" y="2045291"/>
            <a:ext cx="18871919" cy="7087127"/>
            <a:chOff x="0" y="0"/>
            <a:chExt cx="66219637" cy="248680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"/>
              <a:ext cx="66219635" cy="24868006"/>
            </a:xfrm>
            <a:custGeom>
              <a:avLst/>
              <a:gdLst/>
              <a:ahLst/>
              <a:cxnLst/>
              <a:rect r="r" b="b" t="t" l="l"/>
              <a:pathLst>
                <a:path h="24868006" w="66219635">
                  <a:moveTo>
                    <a:pt x="65288486" y="24859043"/>
                  </a:moveTo>
                  <a:cubicBezTo>
                    <a:pt x="65288486" y="24859043"/>
                    <a:pt x="64868729" y="24870230"/>
                    <a:pt x="64406146" y="24867608"/>
                  </a:cubicBezTo>
                  <a:cubicBezTo>
                    <a:pt x="18494857" y="24865446"/>
                    <a:pt x="1057073" y="24857621"/>
                    <a:pt x="1057073" y="24857621"/>
                  </a:cubicBezTo>
                  <a:cubicBezTo>
                    <a:pt x="812931" y="24848786"/>
                    <a:pt x="565145" y="24831806"/>
                    <a:pt x="398404" y="24773628"/>
                  </a:cubicBezTo>
                  <a:cubicBezTo>
                    <a:pt x="120505" y="24676666"/>
                    <a:pt x="0" y="24499138"/>
                    <a:pt x="0" y="7344428"/>
                  </a:cubicBezTo>
                  <a:cubicBezTo>
                    <a:pt x="8536" y="436167"/>
                    <a:pt x="34263" y="307039"/>
                    <a:pt x="140291" y="221495"/>
                  </a:cubicBezTo>
                  <a:cubicBezTo>
                    <a:pt x="342602" y="58267"/>
                    <a:pt x="736658" y="3410"/>
                    <a:pt x="1155311" y="3410"/>
                  </a:cubicBezTo>
                  <a:cubicBezTo>
                    <a:pt x="1155311" y="3410"/>
                    <a:pt x="1551711" y="11418"/>
                    <a:pt x="50566061" y="3410"/>
                  </a:cubicBezTo>
                  <a:cubicBezTo>
                    <a:pt x="64649803" y="-4263"/>
                    <a:pt x="65113731" y="3410"/>
                    <a:pt x="65113731" y="3410"/>
                  </a:cubicBezTo>
                  <a:cubicBezTo>
                    <a:pt x="65482037" y="10889"/>
                    <a:pt x="65845351" y="80221"/>
                    <a:pt x="66043094" y="202803"/>
                  </a:cubicBezTo>
                  <a:cubicBezTo>
                    <a:pt x="66194112" y="296420"/>
                    <a:pt x="66227381" y="421095"/>
                    <a:pt x="66218240" y="7344428"/>
                  </a:cubicBezTo>
                  <a:cubicBezTo>
                    <a:pt x="66218240" y="24617103"/>
                    <a:pt x="65935244" y="24831201"/>
                    <a:pt x="65288486" y="24859043"/>
                  </a:cubicBezTo>
                  <a:close/>
                </a:path>
              </a:pathLst>
            </a:custGeom>
            <a:solidFill>
              <a:srgbClr val="D6ECC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577494" y="9132418"/>
            <a:ext cx="19442988" cy="1574543"/>
            <a:chOff x="0" y="0"/>
            <a:chExt cx="68223458" cy="55249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1"/>
              <a:ext cx="68223457" cy="5524909"/>
            </a:xfrm>
            <a:custGeom>
              <a:avLst/>
              <a:gdLst/>
              <a:ahLst/>
              <a:cxnLst/>
              <a:rect r="r" b="b" t="t" l="l"/>
              <a:pathLst>
                <a:path h="5524909" w="68223457">
                  <a:moveTo>
                    <a:pt x="67292302" y="5515945"/>
                  </a:moveTo>
                  <a:cubicBezTo>
                    <a:pt x="67292302" y="5515945"/>
                    <a:pt x="66872551" y="5527132"/>
                    <a:pt x="66409968" y="5524511"/>
                  </a:cubicBezTo>
                  <a:cubicBezTo>
                    <a:pt x="19034558" y="5522348"/>
                    <a:pt x="1057073" y="5514524"/>
                    <a:pt x="1057073" y="5514524"/>
                  </a:cubicBezTo>
                  <a:cubicBezTo>
                    <a:pt x="812931" y="5505689"/>
                    <a:pt x="565145" y="5488708"/>
                    <a:pt x="398404" y="5430531"/>
                  </a:cubicBezTo>
                  <a:cubicBezTo>
                    <a:pt x="120505" y="5333569"/>
                    <a:pt x="0" y="5156041"/>
                    <a:pt x="0" y="1824705"/>
                  </a:cubicBezTo>
                  <a:cubicBezTo>
                    <a:pt x="8536" y="436167"/>
                    <a:pt x="34263" y="307039"/>
                    <a:pt x="140291" y="221495"/>
                  </a:cubicBezTo>
                  <a:cubicBezTo>
                    <a:pt x="342602" y="58267"/>
                    <a:pt x="736658" y="3410"/>
                    <a:pt x="1155311" y="3410"/>
                  </a:cubicBezTo>
                  <a:cubicBezTo>
                    <a:pt x="1155311" y="3410"/>
                    <a:pt x="1551711" y="11418"/>
                    <a:pt x="52129345" y="3410"/>
                  </a:cubicBezTo>
                  <a:cubicBezTo>
                    <a:pt x="66653625" y="-4263"/>
                    <a:pt x="67117553" y="3410"/>
                    <a:pt x="67117553" y="3410"/>
                  </a:cubicBezTo>
                  <a:cubicBezTo>
                    <a:pt x="67485859" y="10889"/>
                    <a:pt x="67849173" y="80221"/>
                    <a:pt x="68046916" y="202803"/>
                  </a:cubicBezTo>
                  <a:cubicBezTo>
                    <a:pt x="68197927" y="296420"/>
                    <a:pt x="68231203" y="421095"/>
                    <a:pt x="68222062" y="1824705"/>
                  </a:cubicBezTo>
                  <a:cubicBezTo>
                    <a:pt x="68222062" y="5274006"/>
                    <a:pt x="67939065" y="5488104"/>
                    <a:pt x="67292302" y="5515945"/>
                  </a:cubicBezTo>
                  <a:close/>
                </a:path>
              </a:pathLst>
            </a:custGeom>
            <a:solidFill>
              <a:srgbClr val="8B5E3B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41684" y="2766206"/>
            <a:ext cx="3528894" cy="5387553"/>
            <a:chOff x="0" y="0"/>
            <a:chExt cx="625290" cy="954629"/>
          </a:xfrm>
        </p:grpSpPr>
        <p:sp>
          <p:nvSpPr>
            <p:cNvPr name="Freeform 7" id="7">
              <a:hlinkClick r:id="rId2" tooltip="https://ie.on.worldcat.org/oclc/861218891"/>
            </p:cNvPr>
            <p:cNvSpPr/>
            <p:nvPr/>
          </p:nvSpPr>
          <p:spPr>
            <a:xfrm flipH="false" flipV="false" rot="0">
              <a:off x="0" y="0"/>
              <a:ext cx="625291" cy="954629"/>
            </a:xfrm>
            <a:custGeom>
              <a:avLst/>
              <a:gdLst/>
              <a:ahLst/>
              <a:cxnLst/>
              <a:rect r="r" b="b" t="t" l="l"/>
              <a:pathLst>
                <a:path h="954629" w="625291">
                  <a:moveTo>
                    <a:pt x="50459" y="0"/>
                  </a:moveTo>
                  <a:lnTo>
                    <a:pt x="574832" y="0"/>
                  </a:lnTo>
                  <a:cubicBezTo>
                    <a:pt x="602699" y="0"/>
                    <a:pt x="625291" y="22591"/>
                    <a:pt x="625291" y="50459"/>
                  </a:cubicBezTo>
                  <a:lnTo>
                    <a:pt x="625291" y="904170"/>
                  </a:lnTo>
                  <a:cubicBezTo>
                    <a:pt x="625291" y="932038"/>
                    <a:pt x="602699" y="954629"/>
                    <a:pt x="574832" y="954629"/>
                  </a:cubicBezTo>
                  <a:lnTo>
                    <a:pt x="50459" y="954629"/>
                  </a:lnTo>
                  <a:cubicBezTo>
                    <a:pt x="22591" y="954629"/>
                    <a:pt x="0" y="932038"/>
                    <a:pt x="0" y="904170"/>
                  </a:cubicBezTo>
                  <a:lnTo>
                    <a:pt x="0" y="50459"/>
                  </a:lnTo>
                  <a:cubicBezTo>
                    <a:pt x="0" y="22591"/>
                    <a:pt x="22591" y="0"/>
                    <a:pt x="50459" y="0"/>
                  </a:cubicBezTo>
                  <a:close/>
                </a:path>
              </a:pathLst>
            </a:custGeom>
            <a:blipFill>
              <a:blip r:embed="rId3"/>
              <a:stretch>
                <a:fillRect l="-1239" t="0" r="-1239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-239224">
            <a:off x="3943188" y="6143064"/>
            <a:ext cx="4680642" cy="6230472"/>
          </a:xfrm>
          <a:custGeom>
            <a:avLst/>
            <a:gdLst/>
            <a:ahLst/>
            <a:cxnLst/>
            <a:rect r="r" b="b" t="t" l="l"/>
            <a:pathLst>
              <a:path h="6230472" w="4680642">
                <a:moveTo>
                  <a:pt x="0" y="0"/>
                </a:moveTo>
                <a:lnTo>
                  <a:pt x="4680643" y="0"/>
                </a:lnTo>
                <a:lnTo>
                  <a:pt x="4680643" y="6230472"/>
                </a:lnTo>
                <a:lnTo>
                  <a:pt x="0" y="6230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070326" y="2766206"/>
            <a:ext cx="3528894" cy="5387553"/>
            <a:chOff x="0" y="0"/>
            <a:chExt cx="625290" cy="954629"/>
          </a:xfrm>
        </p:grpSpPr>
        <p:sp>
          <p:nvSpPr>
            <p:cNvPr name="Freeform 10" id="10">
              <a:hlinkClick r:id="rId6" tooltip="https://ie.on.worldcat.org/oclc/288472706"/>
            </p:cNvPr>
            <p:cNvSpPr/>
            <p:nvPr/>
          </p:nvSpPr>
          <p:spPr>
            <a:xfrm flipH="false" flipV="false" rot="0">
              <a:off x="0" y="0"/>
              <a:ext cx="625291" cy="954629"/>
            </a:xfrm>
            <a:custGeom>
              <a:avLst/>
              <a:gdLst/>
              <a:ahLst/>
              <a:cxnLst/>
              <a:rect r="r" b="b" t="t" l="l"/>
              <a:pathLst>
                <a:path h="954629" w="625291">
                  <a:moveTo>
                    <a:pt x="50459" y="0"/>
                  </a:moveTo>
                  <a:lnTo>
                    <a:pt x="574832" y="0"/>
                  </a:lnTo>
                  <a:cubicBezTo>
                    <a:pt x="602699" y="0"/>
                    <a:pt x="625291" y="22591"/>
                    <a:pt x="625291" y="50459"/>
                  </a:cubicBezTo>
                  <a:lnTo>
                    <a:pt x="625291" y="904170"/>
                  </a:lnTo>
                  <a:cubicBezTo>
                    <a:pt x="625291" y="932038"/>
                    <a:pt x="602699" y="954629"/>
                    <a:pt x="574832" y="954629"/>
                  </a:cubicBezTo>
                  <a:lnTo>
                    <a:pt x="50459" y="954629"/>
                  </a:lnTo>
                  <a:cubicBezTo>
                    <a:pt x="22591" y="954629"/>
                    <a:pt x="0" y="932038"/>
                    <a:pt x="0" y="904170"/>
                  </a:cubicBezTo>
                  <a:lnTo>
                    <a:pt x="0" y="50459"/>
                  </a:lnTo>
                  <a:cubicBezTo>
                    <a:pt x="0" y="22591"/>
                    <a:pt x="22591" y="0"/>
                    <a:pt x="50459" y="0"/>
                  </a:cubicBezTo>
                  <a:close/>
                </a:path>
              </a:pathLst>
            </a:custGeom>
            <a:blipFill>
              <a:blip r:embed="rId7"/>
              <a:stretch>
                <a:fillRect l="-858" t="0" r="-858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2398967" y="2814459"/>
            <a:ext cx="4109354" cy="5387553"/>
            <a:chOff x="0" y="0"/>
            <a:chExt cx="728143" cy="954629"/>
          </a:xfrm>
        </p:grpSpPr>
        <p:sp>
          <p:nvSpPr>
            <p:cNvPr name="Freeform 12" id="12">
              <a:hlinkClick r:id="rId8" tooltip="https://ie.on.worldcat.org/oclc/1287993925"/>
            </p:cNvPr>
            <p:cNvSpPr/>
            <p:nvPr/>
          </p:nvSpPr>
          <p:spPr>
            <a:xfrm flipH="false" flipV="false" rot="0">
              <a:off x="0" y="0"/>
              <a:ext cx="728143" cy="954629"/>
            </a:xfrm>
            <a:custGeom>
              <a:avLst/>
              <a:gdLst/>
              <a:ahLst/>
              <a:cxnLst/>
              <a:rect r="r" b="b" t="t" l="l"/>
              <a:pathLst>
                <a:path h="954629" w="728143">
                  <a:moveTo>
                    <a:pt x="43331" y="0"/>
                  </a:moveTo>
                  <a:lnTo>
                    <a:pt x="684812" y="0"/>
                  </a:lnTo>
                  <a:cubicBezTo>
                    <a:pt x="696304" y="0"/>
                    <a:pt x="707325" y="4565"/>
                    <a:pt x="715452" y="12691"/>
                  </a:cubicBezTo>
                  <a:cubicBezTo>
                    <a:pt x="723578" y="20818"/>
                    <a:pt x="728143" y="31839"/>
                    <a:pt x="728143" y="43331"/>
                  </a:cubicBezTo>
                  <a:lnTo>
                    <a:pt x="728143" y="911298"/>
                  </a:lnTo>
                  <a:cubicBezTo>
                    <a:pt x="728143" y="922790"/>
                    <a:pt x="723578" y="933811"/>
                    <a:pt x="715452" y="941938"/>
                  </a:cubicBezTo>
                  <a:cubicBezTo>
                    <a:pt x="707325" y="950064"/>
                    <a:pt x="696304" y="954629"/>
                    <a:pt x="684812" y="954629"/>
                  </a:cubicBezTo>
                  <a:lnTo>
                    <a:pt x="43331" y="954629"/>
                  </a:lnTo>
                  <a:cubicBezTo>
                    <a:pt x="31839" y="954629"/>
                    <a:pt x="20818" y="950064"/>
                    <a:pt x="12691" y="941938"/>
                  </a:cubicBezTo>
                  <a:cubicBezTo>
                    <a:pt x="4565" y="933811"/>
                    <a:pt x="0" y="922790"/>
                    <a:pt x="0" y="911298"/>
                  </a:cubicBezTo>
                  <a:lnTo>
                    <a:pt x="0" y="43331"/>
                  </a:lnTo>
                  <a:cubicBezTo>
                    <a:pt x="0" y="31839"/>
                    <a:pt x="4565" y="20818"/>
                    <a:pt x="12691" y="12691"/>
                  </a:cubicBezTo>
                  <a:cubicBezTo>
                    <a:pt x="20818" y="4565"/>
                    <a:pt x="31839" y="0"/>
                    <a:pt x="43331" y="0"/>
                  </a:cubicBezTo>
                  <a:close/>
                </a:path>
              </a:pathLst>
            </a:custGeom>
            <a:blipFill>
              <a:blip r:embed="rId9"/>
              <a:stretch>
                <a:fillRect l="-3164" t="0" r="-3164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6021595" y="635223"/>
            <a:ext cx="5626355" cy="910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88"/>
              </a:lnSpc>
            </a:pPr>
            <a:r>
              <a:rPr lang="en-US" sz="6788">
                <a:solidFill>
                  <a:srgbClr val="FFFCE5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OUR SELECTION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272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5216" y="2045291"/>
            <a:ext cx="18871919" cy="7087127"/>
            <a:chOff x="0" y="0"/>
            <a:chExt cx="66219637" cy="248680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"/>
              <a:ext cx="66219635" cy="24868006"/>
            </a:xfrm>
            <a:custGeom>
              <a:avLst/>
              <a:gdLst/>
              <a:ahLst/>
              <a:cxnLst/>
              <a:rect r="r" b="b" t="t" l="l"/>
              <a:pathLst>
                <a:path h="24868006" w="66219635">
                  <a:moveTo>
                    <a:pt x="65288486" y="24859043"/>
                  </a:moveTo>
                  <a:cubicBezTo>
                    <a:pt x="65288486" y="24859043"/>
                    <a:pt x="64868729" y="24870230"/>
                    <a:pt x="64406146" y="24867608"/>
                  </a:cubicBezTo>
                  <a:cubicBezTo>
                    <a:pt x="18494857" y="24865446"/>
                    <a:pt x="1057073" y="24857621"/>
                    <a:pt x="1057073" y="24857621"/>
                  </a:cubicBezTo>
                  <a:cubicBezTo>
                    <a:pt x="812931" y="24848786"/>
                    <a:pt x="565145" y="24831806"/>
                    <a:pt x="398404" y="24773628"/>
                  </a:cubicBezTo>
                  <a:cubicBezTo>
                    <a:pt x="120505" y="24676666"/>
                    <a:pt x="0" y="24499138"/>
                    <a:pt x="0" y="7344428"/>
                  </a:cubicBezTo>
                  <a:cubicBezTo>
                    <a:pt x="8536" y="436167"/>
                    <a:pt x="34263" y="307039"/>
                    <a:pt x="140291" y="221495"/>
                  </a:cubicBezTo>
                  <a:cubicBezTo>
                    <a:pt x="342602" y="58267"/>
                    <a:pt x="736658" y="3410"/>
                    <a:pt x="1155311" y="3410"/>
                  </a:cubicBezTo>
                  <a:cubicBezTo>
                    <a:pt x="1155311" y="3410"/>
                    <a:pt x="1551711" y="11418"/>
                    <a:pt x="50566061" y="3410"/>
                  </a:cubicBezTo>
                  <a:cubicBezTo>
                    <a:pt x="64649803" y="-4263"/>
                    <a:pt x="65113731" y="3410"/>
                    <a:pt x="65113731" y="3410"/>
                  </a:cubicBezTo>
                  <a:cubicBezTo>
                    <a:pt x="65482037" y="10889"/>
                    <a:pt x="65845351" y="80221"/>
                    <a:pt x="66043094" y="202803"/>
                  </a:cubicBezTo>
                  <a:cubicBezTo>
                    <a:pt x="66194112" y="296420"/>
                    <a:pt x="66227381" y="421095"/>
                    <a:pt x="66218240" y="7344428"/>
                  </a:cubicBezTo>
                  <a:cubicBezTo>
                    <a:pt x="66218240" y="24617103"/>
                    <a:pt x="65935244" y="24831201"/>
                    <a:pt x="65288486" y="24859043"/>
                  </a:cubicBezTo>
                  <a:close/>
                </a:path>
              </a:pathLst>
            </a:custGeom>
            <a:solidFill>
              <a:srgbClr val="D6ECC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577494" y="9132418"/>
            <a:ext cx="19442988" cy="1574543"/>
            <a:chOff x="0" y="0"/>
            <a:chExt cx="68223458" cy="55249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1"/>
              <a:ext cx="68223457" cy="5524909"/>
            </a:xfrm>
            <a:custGeom>
              <a:avLst/>
              <a:gdLst/>
              <a:ahLst/>
              <a:cxnLst/>
              <a:rect r="r" b="b" t="t" l="l"/>
              <a:pathLst>
                <a:path h="5524909" w="68223457">
                  <a:moveTo>
                    <a:pt x="67292302" y="5515945"/>
                  </a:moveTo>
                  <a:cubicBezTo>
                    <a:pt x="67292302" y="5515945"/>
                    <a:pt x="66872551" y="5527132"/>
                    <a:pt x="66409968" y="5524511"/>
                  </a:cubicBezTo>
                  <a:cubicBezTo>
                    <a:pt x="19034558" y="5522348"/>
                    <a:pt x="1057073" y="5514524"/>
                    <a:pt x="1057073" y="5514524"/>
                  </a:cubicBezTo>
                  <a:cubicBezTo>
                    <a:pt x="812931" y="5505689"/>
                    <a:pt x="565145" y="5488708"/>
                    <a:pt x="398404" y="5430531"/>
                  </a:cubicBezTo>
                  <a:cubicBezTo>
                    <a:pt x="120505" y="5333569"/>
                    <a:pt x="0" y="5156041"/>
                    <a:pt x="0" y="1824705"/>
                  </a:cubicBezTo>
                  <a:cubicBezTo>
                    <a:pt x="8536" y="436167"/>
                    <a:pt x="34263" y="307039"/>
                    <a:pt x="140291" y="221495"/>
                  </a:cubicBezTo>
                  <a:cubicBezTo>
                    <a:pt x="342602" y="58267"/>
                    <a:pt x="736658" y="3410"/>
                    <a:pt x="1155311" y="3410"/>
                  </a:cubicBezTo>
                  <a:cubicBezTo>
                    <a:pt x="1155311" y="3410"/>
                    <a:pt x="1551711" y="11418"/>
                    <a:pt x="52129345" y="3410"/>
                  </a:cubicBezTo>
                  <a:cubicBezTo>
                    <a:pt x="66653625" y="-4263"/>
                    <a:pt x="67117553" y="3410"/>
                    <a:pt x="67117553" y="3410"/>
                  </a:cubicBezTo>
                  <a:cubicBezTo>
                    <a:pt x="67485859" y="10889"/>
                    <a:pt x="67849173" y="80221"/>
                    <a:pt x="68046916" y="202803"/>
                  </a:cubicBezTo>
                  <a:cubicBezTo>
                    <a:pt x="68197927" y="296420"/>
                    <a:pt x="68231203" y="421095"/>
                    <a:pt x="68222062" y="1824705"/>
                  </a:cubicBezTo>
                  <a:cubicBezTo>
                    <a:pt x="68222062" y="5274006"/>
                    <a:pt x="67939065" y="5488104"/>
                    <a:pt x="67292302" y="5515945"/>
                  </a:cubicBezTo>
                  <a:close/>
                </a:path>
              </a:pathLst>
            </a:custGeom>
            <a:solidFill>
              <a:srgbClr val="8B5E3B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338110" y="2766206"/>
            <a:ext cx="3931991" cy="5387553"/>
            <a:chOff x="0" y="0"/>
            <a:chExt cx="696716" cy="954629"/>
          </a:xfrm>
        </p:grpSpPr>
        <p:sp>
          <p:nvSpPr>
            <p:cNvPr name="Freeform 7" id="7">
              <a:hlinkClick r:id="rId2" tooltip="https://ie.on.worldcat.org/oclc/1147849139"/>
            </p:cNvPr>
            <p:cNvSpPr/>
            <p:nvPr/>
          </p:nvSpPr>
          <p:spPr>
            <a:xfrm flipH="false" flipV="false" rot="0">
              <a:off x="0" y="0"/>
              <a:ext cx="696716" cy="954629"/>
            </a:xfrm>
            <a:custGeom>
              <a:avLst/>
              <a:gdLst/>
              <a:ahLst/>
              <a:cxnLst/>
              <a:rect r="r" b="b" t="t" l="l"/>
              <a:pathLst>
                <a:path h="954629" w="696716">
                  <a:moveTo>
                    <a:pt x="45286" y="0"/>
                  </a:moveTo>
                  <a:lnTo>
                    <a:pt x="651430" y="0"/>
                  </a:lnTo>
                  <a:cubicBezTo>
                    <a:pt x="676441" y="0"/>
                    <a:pt x="696716" y="20275"/>
                    <a:pt x="696716" y="45286"/>
                  </a:cubicBezTo>
                  <a:lnTo>
                    <a:pt x="696716" y="909343"/>
                  </a:lnTo>
                  <a:cubicBezTo>
                    <a:pt x="696716" y="934354"/>
                    <a:pt x="676441" y="954629"/>
                    <a:pt x="651430" y="954629"/>
                  </a:cubicBezTo>
                  <a:lnTo>
                    <a:pt x="45286" y="954629"/>
                  </a:lnTo>
                  <a:cubicBezTo>
                    <a:pt x="20275" y="954629"/>
                    <a:pt x="0" y="934354"/>
                    <a:pt x="0" y="909343"/>
                  </a:cubicBezTo>
                  <a:lnTo>
                    <a:pt x="0" y="45286"/>
                  </a:lnTo>
                  <a:cubicBezTo>
                    <a:pt x="0" y="20275"/>
                    <a:pt x="20275" y="0"/>
                    <a:pt x="45286" y="0"/>
                  </a:cubicBezTo>
                  <a:close/>
                </a:path>
              </a:pathLst>
            </a:custGeom>
            <a:blipFill>
              <a:blip r:embed="rId3"/>
              <a:stretch>
                <a:fillRect l="-3574" t="0" r="-3574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-239224">
            <a:off x="3943188" y="6143064"/>
            <a:ext cx="4680642" cy="6230472"/>
          </a:xfrm>
          <a:custGeom>
            <a:avLst/>
            <a:gdLst/>
            <a:ahLst/>
            <a:cxnLst/>
            <a:rect r="r" b="b" t="t" l="l"/>
            <a:pathLst>
              <a:path h="6230472" w="4680642">
                <a:moveTo>
                  <a:pt x="0" y="0"/>
                </a:moveTo>
                <a:lnTo>
                  <a:pt x="4680643" y="0"/>
                </a:lnTo>
                <a:lnTo>
                  <a:pt x="4680643" y="6230472"/>
                </a:lnTo>
                <a:lnTo>
                  <a:pt x="0" y="6230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070326" y="2766206"/>
            <a:ext cx="3528894" cy="5387553"/>
            <a:chOff x="0" y="0"/>
            <a:chExt cx="625290" cy="954629"/>
          </a:xfrm>
        </p:grpSpPr>
        <p:sp>
          <p:nvSpPr>
            <p:cNvPr name="Freeform 10" id="10">
              <a:hlinkClick r:id="rId6" tooltip="https://ie.on.worldcat.org/oclc/614536378"/>
            </p:cNvPr>
            <p:cNvSpPr/>
            <p:nvPr/>
          </p:nvSpPr>
          <p:spPr>
            <a:xfrm flipH="false" flipV="false" rot="0">
              <a:off x="0" y="0"/>
              <a:ext cx="625291" cy="954629"/>
            </a:xfrm>
            <a:custGeom>
              <a:avLst/>
              <a:gdLst/>
              <a:ahLst/>
              <a:cxnLst/>
              <a:rect r="r" b="b" t="t" l="l"/>
              <a:pathLst>
                <a:path h="954629" w="625291">
                  <a:moveTo>
                    <a:pt x="50459" y="0"/>
                  </a:moveTo>
                  <a:lnTo>
                    <a:pt x="574832" y="0"/>
                  </a:lnTo>
                  <a:cubicBezTo>
                    <a:pt x="602699" y="0"/>
                    <a:pt x="625291" y="22591"/>
                    <a:pt x="625291" y="50459"/>
                  </a:cubicBezTo>
                  <a:lnTo>
                    <a:pt x="625291" y="904170"/>
                  </a:lnTo>
                  <a:cubicBezTo>
                    <a:pt x="625291" y="932038"/>
                    <a:pt x="602699" y="954629"/>
                    <a:pt x="574832" y="954629"/>
                  </a:cubicBezTo>
                  <a:lnTo>
                    <a:pt x="50459" y="954629"/>
                  </a:lnTo>
                  <a:cubicBezTo>
                    <a:pt x="22591" y="954629"/>
                    <a:pt x="0" y="932038"/>
                    <a:pt x="0" y="904170"/>
                  </a:cubicBezTo>
                  <a:lnTo>
                    <a:pt x="0" y="50459"/>
                  </a:lnTo>
                  <a:cubicBezTo>
                    <a:pt x="0" y="22591"/>
                    <a:pt x="22591" y="0"/>
                    <a:pt x="50459" y="0"/>
                  </a:cubicBezTo>
                  <a:close/>
                </a:path>
              </a:pathLst>
            </a:custGeom>
            <a:blipFill>
              <a:blip r:embed="rId7"/>
              <a:stretch>
                <a:fillRect l="-1048" t="0" r="-1048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1647951" y="2766206"/>
            <a:ext cx="4280389" cy="5387553"/>
            <a:chOff x="0" y="0"/>
            <a:chExt cx="758449" cy="954629"/>
          </a:xfrm>
        </p:grpSpPr>
        <p:sp>
          <p:nvSpPr>
            <p:cNvPr name="Freeform 12" id="12">
              <a:hlinkClick r:id="rId8" tooltip="https://ie.on.worldcat.org/oclc/796214794"/>
            </p:cNvPr>
            <p:cNvSpPr/>
            <p:nvPr/>
          </p:nvSpPr>
          <p:spPr>
            <a:xfrm flipH="false" flipV="false" rot="0">
              <a:off x="0" y="0"/>
              <a:ext cx="758449" cy="954629"/>
            </a:xfrm>
            <a:custGeom>
              <a:avLst/>
              <a:gdLst/>
              <a:ahLst/>
              <a:cxnLst/>
              <a:rect r="r" b="b" t="t" l="l"/>
              <a:pathLst>
                <a:path h="954629" w="758449">
                  <a:moveTo>
                    <a:pt x="41600" y="0"/>
                  </a:moveTo>
                  <a:lnTo>
                    <a:pt x="716849" y="0"/>
                  </a:lnTo>
                  <a:cubicBezTo>
                    <a:pt x="739824" y="0"/>
                    <a:pt x="758449" y="18625"/>
                    <a:pt x="758449" y="41600"/>
                  </a:cubicBezTo>
                  <a:lnTo>
                    <a:pt x="758449" y="913029"/>
                  </a:lnTo>
                  <a:cubicBezTo>
                    <a:pt x="758449" y="924062"/>
                    <a:pt x="754066" y="934643"/>
                    <a:pt x="746265" y="942445"/>
                  </a:cubicBezTo>
                  <a:cubicBezTo>
                    <a:pt x="738463" y="950246"/>
                    <a:pt x="727882" y="954629"/>
                    <a:pt x="716849" y="954629"/>
                  </a:cubicBezTo>
                  <a:lnTo>
                    <a:pt x="41600" y="954629"/>
                  </a:lnTo>
                  <a:cubicBezTo>
                    <a:pt x="18625" y="954629"/>
                    <a:pt x="0" y="936004"/>
                    <a:pt x="0" y="913029"/>
                  </a:cubicBezTo>
                  <a:lnTo>
                    <a:pt x="0" y="41600"/>
                  </a:lnTo>
                  <a:cubicBezTo>
                    <a:pt x="0" y="18625"/>
                    <a:pt x="18625" y="0"/>
                    <a:pt x="4160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-9852" r="0" b="-9852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6021595" y="635223"/>
            <a:ext cx="5626355" cy="910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88"/>
              </a:lnSpc>
            </a:pPr>
            <a:r>
              <a:rPr lang="en-US" sz="6788">
                <a:solidFill>
                  <a:srgbClr val="FFFCE5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OUR SELECTION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272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5216" y="2045291"/>
            <a:ext cx="18871919" cy="7087127"/>
            <a:chOff x="0" y="0"/>
            <a:chExt cx="66219637" cy="248680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"/>
              <a:ext cx="66219635" cy="24868006"/>
            </a:xfrm>
            <a:custGeom>
              <a:avLst/>
              <a:gdLst/>
              <a:ahLst/>
              <a:cxnLst/>
              <a:rect r="r" b="b" t="t" l="l"/>
              <a:pathLst>
                <a:path h="24868006" w="66219635">
                  <a:moveTo>
                    <a:pt x="65288486" y="24859043"/>
                  </a:moveTo>
                  <a:cubicBezTo>
                    <a:pt x="65288486" y="24859043"/>
                    <a:pt x="64868729" y="24870230"/>
                    <a:pt x="64406146" y="24867608"/>
                  </a:cubicBezTo>
                  <a:cubicBezTo>
                    <a:pt x="18494857" y="24865446"/>
                    <a:pt x="1057073" y="24857621"/>
                    <a:pt x="1057073" y="24857621"/>
                  </a:cubicBezTo>
                  <a:cubicBezTo>
                    <a:pt x="812931" y="24848786"/>
                    <a:pt x="565145" y="24831806"/>
                    <a:pt x="398404" y="24773628"/>
                  </a:cubicBezTo>
                  <a:cubicBezTo>
                    <a:pt x="120505" y="24676666"/>
                    <a:pt x="0" y="24499138"/>
                    <a:pt x="0" y="7344428"/>
                  </a:cubicBezTo>
                  <a:cubicBezTo>
                    <a:pt x="8536" y="436167"/>
                    <a:pt x="34263" y="307039"/>
                    <a:pt x="140291" y="221495"/>
                  </a:cubicBezTo>
                  <a:cubicBezTo>
                    <a:pt x="342602" y="58267"/>
                    <a:pt x="736658" y="3410"/>
                    <a:pt x="1155311" y="3410"/>
                  </a:cubicBezTo>
                  <a:cubicBezTo>
                    <a:pt x="1155311" y="3410"/>
                    <a:pt x="1551711" y="11418"/>
                    <a:pt x="50566061" y="3410"/>
                  </a:cubicBezTo>
                  <a:cubicBezTo>
                    <a:pt x="64649803" y="-4263"/>
                    <a:pt x="65113731" y="3410"/>
                    <a:pt x="65113731" y="3410"/>
                  </a:cubicBezTo>
                  <a:cubicBezTo>
                    <a:pt x="65482037" y="10889"/>
                    <a:pt x="65845351" y="80221"/>
                    <a:pt x="66043094" y="202803"/>
                  </a:cubicBezTo>
                  <a:cubicBezTo>
                    <a:pt x="66194112" y="296420"/>
                    <a:pt x="66227381" y="421095"/>
                    <a:pt x="66218240" y="7344428"/>
                  </a:cubicBezTo>
                  <a:cubicBezTo>
                    <a:pt x="66218240" y="24617103"/>
                    <a:pt x="65935244" y="24831201"/>
                    <a:pt x="65288486" y="24859043"/>
                  </a:cubicBezTo>
                  <a:close/>
                </a:path>
              </a:pathLst>
            </a:custGeom>
            <a:solidFill>
              <a:srgbClr val="D6ECC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577494" y="9132418"/>
            <a:ext cx="19442988" cy="1574543"/>
            <a:chOff x="0" y="0"/>
            <a:chExt cx="68223458" cy="55249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1"/>
              <a:ext cx="68223457" cy="5524909"/>
            </a:xfrm>
            <a:custGeom>
              <a:avLst/>
              <a:gdLst/>
              <a:ahLst/>
              <a:cxnLst/>
              <a:rect r="r" b="b" t="t" l="l"/>
              <a:pathLst>
                <a:path h="5524909" w="68223457">
                  <a:moveTo>
                    <a:pt x="67292302" y="5515945"/>
                  </a:moveTo>
                  <a:cubicBezTo>
                    <a:pt x="67292302" y="5515945"/>
                    <a:pt x="66872551" y="5527132"/>
                    <a:pt x="66409968" y="5524511"/>
                  </a:cubicBezTo>
                  <a:cubicBezTo>
                    <a:pt x="19034558" y="5522348"/>
                    <a:pt x="1057073" y="5514524"/>
                    <a:pt x="1057073" y="5514524"/>
                  </a:cubicBezTo>
                  <a:cubicBezTo>
                    <a:pt x="812931" y="5505689"/>
                    <a:pt x="565145" y="5488708"/>
                    <a:pt x="398404" y="5430531"/>
                  </a:cubicBezTo>
                  <a:cubicBezTo>
                    <a:pt x="120505" y="5333569"/>
                    <a:pt x="0" y="5156041"/>
                    <a:pt x="0" y="1824705"/>
                  </a:cubicBezTo>
                  <a:cubicBezTo>
                    <a:pt x="8536" y="436167"/>
                    <a:pt x="34263" y="307039"/>
                    <a:pt x="140291" y="221495"/>
                  </a:cubicBezTo>
                  <a:cubicBezTo>
                    <a:pt x="342602" y="58267"/>
                    <a:pt x="736658" y="3410"/>
                    <a:pt x="1155311" y="3410"/>
                  </a:cubicBezTo>
                  <a:cubicBezTo>
                    <a:pt x="1155311" y="3410"/>
                    <a:pt x="1551711" y="11418"/>
                    <a:pt x="52129345" y="3410"/>
                  </a:cubicBezTo>
                  <a:cubicBezTo>
                    <a:pt x="66653625" y="-4263"/>
                    <a:pt x="67117553" y="3410"/>
                    <a:pt x="67117553" y="3410"/>
                  </a:cubicBezTo>
                  <a:cubicBezTo>
                    <a:pt x="67485859" y="10889"/>
                    <a:pt x="67849173" y="80221"/>
                    <a:pt x="68046916" y="202803"/>
                  </a:cubicBezTo>
                  <a:cubicBezTo>
                    <a:pt x="68197927" y="296420"/>
                    <a:pt x="68231203" y="421095"/>
                    <a:pt x="68222062" y="1824705"/>
                  </a:cubicBezTo>
                  <a:cubicBezTo>
                    <a:pt x="68222062" y="5274006"/>
                    <a:pt x="67939065" y="5488104"/>
                    <a:pt x="67292302" y="5515945"/>
                  </a:cubicBezTo>
                  <a:close/>
                </a:path>
              </a:pathLst>
            </a:custGeom>
            <a:solidFill>
              <a:srgbClr val="8B5E3B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41206" y="2766206"/>
            <a:ext cx="3528894" cy="5387553"/>
            <a:chOff x="0" y="0"/>
            <a:chExt cx="625290" cy="954629"/>
          </a:xfrm>
        </p:grpSpPr>
        <p:sp>
          <p:nvSpPr>
            <p:cNvPr name="Freeform 7" id="7">
              <a:hlinkClick r:id="rId2" tooltip="https://ie.on.worldcat.org/oclc/593315840"/>
            </p:cNvPr>
            <p:cNvSpPr/>
            <p:nvPr/>
          </p:nvSpPr>
          <p:spPr>
            <a:xfrm flipH="false" flipV="false" rot="0">
              <a:off x="0" y="0"/>
              <a:ext cx="625291" cy="954629"/>
            </a:xfrm>
            <a:custGeom>
              <a:avLst/>
              <a:gdLst/>
              <a:ahLst/>
              <a:cxnLst/>
              <a:rect r="r" b="b" t="t" l="l"/>
              <a:pathLst>
                <a:path h="954629" w="625291">
                  <a:moveTo>
                    <a:pt x="50459" y="0"/>
                  </a:moveTo>
                  <a:lnTo>
                    <a:pt x="574832" y="0"/>
                  </a:lnTo>
                  <a:cubicBezTo>
                    <a:pt x="602699" y="0"/>
                    <a:pt x="625291" y="22591"/>
                    <a:pt x="625291" y="50459"/>
                  </a:cubicBezTo>
                  <a:lnTo>
                    <a:pt x="625291" y="904170"/>
                  </a:lnTo>
                  <a:cubicBezTo>
                    <a:pt x="625291" y="932038"/>
                    <a:pt x="602699" y="954629"/>
                    <a:pt x="574832" y="954629"/>
                  </a:cubicBezTo>
                  <a:lnTo>
                    <a:pt x="50459" y="954629"/>
                  </a:lnTo>
                  <a:cubicBezTo>
                    <a:pt x="22591" y="954629"/>
                    <a:pt x="0" y="932038"/>
                    <a:pt x="0" y="904170"/>
                  </a:cubicBezTo>
                  <a:lnTo>
                    <a:pt x="0" y="50459"/>
                  </a:lnTo>
                  <a:cubicBezTo>
                    <a:pt x="0" y="22591"/>
                    <a:pt x="22591" y="0"/>
                    <a:pt x="50459" y="0"/>
                  </a:cubicBezTo>
                  <a:close/>
                </a:path>
              </a:pathLst>
            </a:custGeom>
            <a:blipFill>
              <a:blip r:embed="rId3"/>
              <a:stretch>
                <a:fillRect l="-858" t="0" r="-858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-239224">
            <a:off x="3943188" y="6143064"/>
            <a:ext cx="4680642" cy="6230472"/>
          </a:xfrm>
          <a:custGeom>
            <a:avLst/>
            <a:gdLst/>
            <a:ahLst/>
            <a:cxnLst/>
            <a:rect r="r" b="b" t="t" l="l"/>
            <a:pathLst>
              <a:path h="6230472" w="4680642">
                <a:moveTo>
                  <a:pt x="0" y="0"/>
                </a:moveTo>
                <a:lnTo>
                  <a:pt x="4680643" y="0"/>
                </a:lnTo>
                <a:lnTo>
                  <a:pt x="4680643" y="6230472"/>
                </a:lnTo>
                <a:lnTo>
                  <a:pt x="0" y="6230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070326" y="2766206"/>
            <a:ext cx="3528894" cy="5387553"/>
            <a:chOff x="0" y="0"/>
            <a:chExt cx="625290" cy="954629"/>
          </a:xfrm>
        </p:grpSpPr>
        <p:sp>
          <p:nvSpPr>
            <p:cNvPr name="Freeform 10" id="10">
              <a:hlinkClick r:id="rId6" tooltip="https://ie.on.worldcat.org/oclc/51939127"/>
            </p:cNvPr>
            <p:cNvSpPr/>
            <p:nvPr/>
          </p:nvSpPr>
          <p:spPr>
            <a:xfrm flipH="false" flipV="false" rot="0">
              <a:off x="0" y="0"/>
              <a:ext cx="625291" cy="954629"/>
            </a:xfrm>
            <a:custGeom>
              <a:avLst/>
              <a:gdLst/>
              <a:ahLst/>
              <a:cxnLst/>
              <a:rect r="r" b="b" t="t" l="l"/>
              <a:pathLst>
                <a:path h="954629" w="625291">
                  <a:moveTo>
                    <a:pt x="50459" y="0"/>
                  </a:moveTo>
                  <a:lnTo>
                    <a:pt x="574832" y="0"/>
                  </a:lnTo>
                  <a:cubicBezTo>
                    <a:pt x="602699" y="0"/>
                    <a:pt x="625291" y="22591"/>
                    <a:pt x="625291" y="50459"/>
                  </a:cubicBezTo>
                  <a:lnTo>
                    <a:pt x="625291" y="904170"/>
                  </a:lnTo>
                  <a:cubicBezTo>
                    <a:pt x="625291" y="932038"/>
                    <a:pt x="602699" y="954629"/>
                    <a:pt x="574832" y="954629"/>
                  </a:cubicBezTo>
                  <a:lnTo>
                    <a:pt x="50459" y="954629"/>
                  </a:lnTo>
                  <a:cubicBezTo>
                    <a:pt x="22591" y="954629"/>
                    <a:pt x="0" y="932038"/>
                    <a:pt x="0" y="904170"/>
                  </a:cubicBezTo>
                  <a:lnTo>
                    <a:pt x="0" y="50459"/>
                  </a:lnTo>
                  <a:cubicBezTo>
                    <a:pt x="0" y="22591"/>
                    <a:pt x="22591" y="0"/>
                    <a:pt x="50459" y="0"/>
                  </a:cubicBezTo>
                  <a:close/>
                </a:path>
              </a:pathLst>
            </a:custGeom>
            <a:blipFill>
              <a:blip r:embed="rId7"/>
              <a:stretch>
                <a:fillRect l="-3720" t="0" r="-372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2398967" y="2814459"/>
            <a:ext cx="3528894" cy="5387553"/>
            <a:chOff x="0" y="0"/>
            <a:chExt cx="625290" cy="954629"/>
          </a:xfrm>
        </p:grpSpPr>
        <p:sp>
          <p:nvSpPr>
            <p:cNvPr name="Freeform 12" id="12">
              <a:hlinkClick r:id="rId8" tooltip="https://ie.on.worldcat.org/oclc/669127016"/>
            </p:cNvPr>
            <p:cNvSpPr/>
            <p:nvPr/>
          </p:nvSpPr>
          <p:spPr>
            <a:xfrm flipH="false" flipV="false" rot="0">
              <a:off x="0" y="0"/>
              <a:ext cx="625291" cy="954629"/>
            </a:xfrm>
            <a:custGeom>
              <a:avLst/>
              <a:gdLst/>
              <a:ahLst/>
              <a:cxnLst/>
              <a:rect r="r" b="b" t="t" l="l"/>
              <a:pathLst>
                <a:path h="954629" w="625291">
                  <a:moveTo>
                    <a:pt x="50459" y="0"/>
                  </a:moveTo>
                  <a:lnTo>
                    <a:pt x="574832" y="0"/>
                  </a:lnTo>
                  <a:cubicBezTo>
                    <a:pt x="602699" y="0"/>
                    <a:pt x="625291" y="22591"/>
                    <a:pt x="625291" y="50459"/>
                  </a:cubicBezTo>
                  <a:lnTo>
                    <a:pt x="625291" y="904170"/>
                  </a:lnTo>
                  <a:cubicBezTo>
                    <a:pt x="625291" y="932038"/>
                    <a:pt x="602699" y="954629"/>
                    <a:pt x="574832" y="954629"/>
                  </a:cubicBezTo>
                  <a:lnTo>
                    <a:pt x="50459" y="954629"/>
                  </a:lnTo>
                  <a:cubicBezTo>
                    <a:pt x="22591" y="954629"/>
                    <a:pt x="0" y="932038"/>
                    <a:pt x="0" y="904170"/>
                  </a:cubicBezTo>
                  <a:lnTo>
                    <a:pt x="0" y="50459"/>
                  </a:lnTo>
                  <a:cubicBezTo>
                    <a:pt x="0" y="22591"/>
                    <a:pt x="22591" y="0"/>
                    <a:pt x="50459" y="0"/>
                  </a:cubicBezTo>
                  <a:close/>
                </a:path>
              </a:pathLst>
            </a:custGeom>
            <a:blipFill>
              <a:blip r:embed="rId9"/>
              <a:stretch>
                <a:fillRect l="-3148" t="0" r="-3148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6021595" y="635223"/>
            <a:ext cx="5626355" cy="910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88"/>
              </a:lnSpc>
            </a:pPr>
            <a:r>
              <a:rPr lang="en-US" sz="6788">
                <a:solidFill>
                  <a:srgbClr val="FFFCE5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OUR SELECTION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272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5216" y="2045291"/>
            <a:ext cx="18871919" cy="7087127"/>
            <a:chOff x="0" y="0"/>
            <a:chExt cx="66219637" cy="248680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"/>
              <a:ext cx="66219635" cy="24868006"/>
            </a:xfrm>
            <a:custGeom>
              <a:avLst/>
              <a:gdLst/>
              <a:ahLst/>
              <a:cxnLst/>
              <a:rect r="r" b="b" t="t" l="l"/>
              <a:pathLst>
                <a:path h="24868006" w="66219635">
                  <a:moveTo>
                    <a:pt x="65288486" y="24859043"/>
                  </a:moveTo>
                  <a:cubicBezTo>
                    <a:pt x="65288486" y="24859043"/>
                    <a:pt x="64868729" y="24870230"/>
                    <a:pt x="64406146" y="24867608"/>
                  </a:cubicBezTo>
                  <a:cubicBezTo>
                    <a:pt x="18494857" y="24865446"/>
                    <a:pt x="1057073" y="24857621"/>
                    <a:pt x="1057073" y="24857621"/>
                  </a:cubicBezTo>
                  <a:cubicBezTo>
                    <a:pt x="812931" y="24848786"/>
                    <a:pt x="565145" y="24831806"/>
                    <a:pt x="398404" y="24773628"/>
                  </a:cubicBezTo>
                  <a:cubicBezTo>
                    <a:pt x="120505" y="24676666"/>
                    <a:pt x="0" y="24499138"/>
                    <a:pt x="0" y="7344428"/>
                  </a:cubicBezTo>
                  <a:cubicBezTo>
                    <a:pt x="8536" y="436167"/>
                    <a:pt x="34263" y="307039"/>
                    <a:pt x="140291" y="221495"/>
                  </a:cubicBezTo>
                  <a:cubicBezTo>
                    <a:pt x="342602" y="58267"/>
                    <a:pt x="736658" y="3410"/>
                    <a:pt x="1155311" y="3410"/>
                  </a:cubicBezTo>
                  <a:cubicBezTo>
                    <a:pt x="1155311" y="3410"/>
                    <a:pt x="1551711" y="11418"/>
                    <a:pt x="50566061" y="3410"/>
                  </a:cubicBezTo>
                  <a:cubicBezTo>
                    <a:pt x="64649803" y="-4263"/>
                    <a:pt x="65113731" y="3410"/>
                    <a:pt x="65113731" y="3410"/>
                  </a:cubicBezTo>
                  <a:cubicBezTo>
                    <a:pt x="65482037" y="10889"/>
                    <a:pt x="65845351" y="80221"/>
                    <a:pt x="66043094" y="202803"/>
                  </a:cubicBezTo>
                  <a:cubicBezTo>
                    <a:pt x="66194112" y="296420"/>
                    <a:pt x="66227381" y="421095"/>
                    <a:pt x="66218240" y="7344428"/>
                  </a:cubicBezTo>
                  <a:cubicBezTo>
                    <a:pt x="66218240" y="24617103"/>
                    <a:pt x="65935244" y="24831201"/>
                    <a:pt x="65288486" y="24859043"/>
                  </a:cubicBezTo>
                  <a:close/>
                </a:path>
              </a:pathLst>
            </a:custGeom>
            <a:solidFill>
              <a:srgbClr val="D6ECC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577494" y="9132418"/>
            <a:ext cx="19442988" cy="1574543"/>
            <a:chOff x="0" y="0"/>
            <a:chExt cx="68223458" cy="55249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1"/>
              <a:ext cx="68223457" cy="5524909"/>
            </a:xfrm>
            <a:custGeom>
              <a:avLst/>
              <a:gdLst/>
              <a:ahLst/>
              <a:cxnLst/>
              <a:rect r="r" b="b" t="t" l="l"/>
              <a:pathLst>
                <a:path h="5524909" w="68223457">
                  <a:moveTo>
                    <a:pt x="67292302" y="5515945"/>
                  </a:moveTo>
                  <a:cubicBezTo>
                    <a:pt x="67292302" y="5515945"/>
                    <a:pt x="66872551" y="5527132"/>
                    <a:pt x="66409968" y="5524511"/>
                  </a:cubicBezTo>
                  <a:cubicBezTo>
                    <a:pt x="19034558" y="5522348"/>
                    <a:pt x="1057073" y="5514524"/>
                    <a:pt x="1057073" y="5514524"/>
                  </a:cubicBezTo>
                  <a:cubicBezTo>
                    <a:pt x="812931" y="5505689"/>
                    <a:pt x="565145" y="5488708"/>
                    <a:pt x="398404" y="5430531"/>
                  </a:cubicBezTo>
                  <a:cubicBezTo>
                    <a:pt x="120505" y="5333569"/>
                    <a:pt x="0" y="5156041"/>
                    <a:pt x="0" y="1824705"/>
                  </a:cubicBezTo>
                  <a:cubicBezTo>
                    <a:pt x="8536" y="436167"/>
                    <a:pt x="34263" y="307039"/>
                    <a:pt x="140291" y="221495"/>
                  </a:cubicBezTo>
                  <a:cubicBezTo>
                    <a:pt x="342602" y="58267"/>
                    <a:pt x="736658" y="3410"/>
                    <a:pt x="1155311" y="3410"/>
                  </a:cubicBezTo>
                  <a:cubicBezTo>
                    <a:pt x="1155311" y="3410"/>
                    <a:pt x="1551711" y="11418"/>
                    <a:pt x="52129345" y="3410"/>
                  </a:cubicBezTo>
                  <a:cubicBezTo>
                    <a:pt x="66653625" y="-4263"/>
                    <a:pt x="67117553" y="3410"/>
                    <a:pt x="67117553" y="3410"/>
                  </a:cubicBezTo>
                  <a:cubicBezTo>
                    <a:pt x="67485859" y="10889"/>
                    <a:pt x="67849173" y="80221"/>
                    <a:pt x="68046916" y="202803"/>
                  </a:cubicBezTo>
                  <a:cubicBezTo>
                    <a:pt x="68197927" y="296420"/>
                    <a:pt x="68231203" y="421095"/>
                    <a:pt x="68222062" y="1824705"/>
                  </a:cubicBezTo>
                  <a:cubicBezTo>
                    <a:pt x="68222062" y="5274006"/>
                    <a:pt x="67939065" y="5488104"/>
                    <a:pt x="67292302" y="5515945"/>
                  </a:cubicBezTo>
                  <a:close/>
                </a:path>
              </a:pathLst>
            </a:custGeom>
            <a:solidFill>
              <a:srgbClr val="8B5E3B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41684" y="2766206"/>
            <a:ext cx="3528894" cy="5387553"/>
            <a:chOff x="0" y="0"/>
            <a:chExt cx="625290" cy="954629"/>
          </a:xfrm>
        </p:grpSpPr>
        <p:sp>
          <p:nvSpPr>
            <p:cNvPr name="Freeform 7" id="7">
              <a:hlinkClick r:id="rId2" tooltip="https://ie.on.worldcat.org/oclc/804665568"/>
            </p:cNvPr>
            <p:cNvSpPr/>
            <p:nvPr/>
          </p:nvSpPr>
          <p:spPr>
            <a:xfrm flipH="false" flipV="false" rot="0">
              <a:off x="0" y="0"/>
              <a:ext cx="625291" cy="954629"/>
            </a:xfrm>
            <a:custGeom>
              <a:avLst/>
              <a:gdLst/>
              <a:ahLst/>
              <a:cxnLst/>
              <a:rect r="r" b="b" t="t" l="l"/>
              <a:pathLst>
                <a:path h="954629" w="625291">
                  <a:moveTo>
                    <a:pt x="50459" y="0"/>
                  </a:moveTo>
                  <a:lnTo>
                    <a:pt x="574832" y="0"/>
                  </a:lnTo>
                  <a:cubicBezTo>
                    <a:pt x="602699" y="0"/>
                    <a:pt x="625291" y="22591"/>
                    <a:pt x="625291" y="50459"/>
                  </a:cubicBezTo>
                  <a:lnTo>
                    <a:pt x="625291" y="904170"/>
                  </a:lnTo>
                  <a:cubicBezTo>
                    <a:pt x="625291" y="932038"/>
                    <a:pt x="602699" y="954629"/>
                    <a:pt x="574832" y="954629"/>
                  </a:cubicBezTo>
                  <a:lnTo>
                    <a:pt x="50459" y="954629"/>
                  </a:lnTo>
                  <a:cubicBezTo>
                    <a:pt x="22591" y="954629"/>
                    <a:pt x="0" y="932038"/>
                    <a:pt x="0" y="904170"/>
                  </a:cubicBezTo>
                  <a:lnTo>
                    <a:pt x="0" y="50459"/>
                  </a:lnTo>
                  <a:cubicBezTo>
                    <a:pt x="0" y="22591"/>
                    <a:pt x="22591" y="0"/>
                    <a:pt x="50459" y="0"/>
                  </a:cubicBezTo>
                  <a:close/>
                </a:path>
              </a:pathLst>
            </a:custGeom>
            <a:blipFill>
              <a:blip r:embed="rId3"/>
              <a:stretch>
                <a:fillRect l="-858" t="0" r="-858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-239224">
            <a:off x="3943188" y="6143064"/>
            <a:ext cx="4680642" cy="6230472"/>
          </a:xfrm>
          <a:custGeom>
            <a:avLst/>
            <a:gdLst/>
            <a:ahLst/>
            <a:cxnLst/>
            <a:rect r="r" b="b" t="t" l="l"/>
            <a:pathLst>
              <a:path h="6230472" w="4680642">
                <a:moveTo>
                  <a:pt x="0" y="0"/>
                </a:moveTo>
                <a:lnTo>
                  <a:pt x="4680643" y="0"/>
                </a:lnTo>
                <a:lnTo>
                  <a:pt x="4680643" y="6230472"/>
                </a:lnTo>
                <a:lnTo>
                  <a:pt x="0" y="6230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070326" y="2766206"/>
            <a:ext cx="3528894" cy="5387553"/>
            <a:chOff x="0" y="0"/>
            <a:chExt cx="625290" cy="954629"/>
          </a:xfrm>
        </p:grpSpPr>
        <p:sp>
          <p:nvSpPr>
            <p:cNvPr name="Freeform 10" id="10">
              <a:hlinkClick r:id="rId6" tooltip="https://ie.on.worldcat.org/oclc/767579490"/>
            </p:cNvPr>
            <p:cNvSpPr/>
            <p:nvPr/>
          </p:nvSpPr>
          <p:spPr>
            <a:xfrm flipH="false" flipV="false" rot="0">
              <a:off x="0" y="0"/>
              <a:ext cx="625291" cy="954629"/>
            </a:xfrm>
            <a:custGeom>
              <a:avLst/>
              <a:gdLst/>
              <a:ahLst/>
              <a:cxnLst/>
              <a:rect r="r" b="b" t="t" l="l"/>
              <a:pathLst>
                <a:path h="954629" w="625291">
                  <a:moveTo>
                    <a:pt x="50459" y="0"/>
                  </a:moveTo>
                  <a:lnTo>
                    <a:pt x="574832" y="0"/>
                  </a:lnTo>
                  <a:cubicBezTo>
                    <a:pt x="602699" y="0"/>
                    <a:pt x="625291" y="22591"/>
                    <a:pt x="625291" y="50459"/>
                  </a:cubicBezTo>
                  <a:lnTo>
                    <a:pt x="625291" y="904170"/>
                  </a:lnTo>
                  <a:cubicBezTo>
                    <a:pt x="625291" y="932038"/>
                    <a:pt x="602699" y="954629"/>
                    <a:pt x="574832" y="954629"/>
                  </a:cubicBezTo>
                  <a:lnTo>
                    <a:pt x="50459" y="954629"/>
                  </a:lnTo>
                  <a:cubicBezTo>
                    <a:pt x="22591" y="954629"/>
                    <a:pt x="0" y="932038"/>
                    <a:pt x="0" y="904170"/>
                  </a:cubicBezTo>
                  <a:lnTo>
                    <a:pt x="0" y="50459"/>
                  </a:lnTo>
                  <a:cubicBezTo>
                    <a:pt x="0" y="22591"/>
                    <a:pt x="22591" y="0"/>
                    <a:pt x="50459" y="0"/>
                  </a:cubicBezTo>
                  <a:close/>
                </a:path>
              </a:pathLst>
            </a:custGeom>
            <a:blipFill>
              <a:blip r:embed="rId7"/>
              <a:stretch>
                <a:fillRect l="-12085" t="0" r="-12085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2398967" y="2814459"/>
            <a:ext cx="3528894" cy="5387553"/>
            <a:chOff x="0" y="0"/>
            <a:chExt cx="625290" cy="954629"/>
          </a:xfrm>
        </p:grpSpPr>
        <p:sp>
          <p:nvSpPr>
            <p:cNvPr name="Freeform 12" id="12">
              <a:hlinkClick r:id="rId8" tooltip="https://ie.on.worldcat.org/oclc/743199500"/>
            </p:cNvPr>
            <p:cNvSpPr/>
            <p:nvPr/>
          </p:nvSpPr>
          <p:spPr>
            <a:xfrm flipH="false" flipV="false" rot="0">
              <a:off x="0" y="0"/>
              <a:ext cx="625291" cy="954629"/>
            </a:xfrm>
            <a:custGeom>
              <a:avLst/>
              <a:gdLst/>
              <a:ahLst/>
              <a:cxnLst/>
              <a:rect r="r" b="b" t="t" l="l"/>
              <a:pathLst>
                <a:path h="954629" w="625291">
                  <a:moveTo>
                    <a:pt x="50459" y="0"/>
                  </a:moveTo>
                  <a:lnTo>
                    <a:pt x="574832" y="0"/>
                  </a:lnTo>
                  <a:cubicBezTo>
                    <a:pt x="602699" y="0"/>
                    <a:pt x="625291" y="22591"/>
                    <a:pt x="625291" y="50459"/>
                  </a:cubicBezTo>
                  <a:lnTo>
                    <a:pt x="625291" y="904170"/>
                  </a:lnTo>
                  <a:cubicBezTo>
                    <a:pt x="625291" y="932038"/>
                    <a:pt x="602699" y="954629"/>
                    <a:pt x="574832" y="954629"/>
                  </a:cubicBezTo>
                  <a:lnTo>
                    <a:pt x="50459" y="954629"/>
                  </a:lnTo>
                  <a:cubicBezTo>
                    <a:pt x="22591" y="954629"/>
                    <a:pt x="0" y="932038"/>
                    <a:pt x="0" y="904170"/>
                  </a:cubicBezTo>
                  <a:lnTo>
                    <a:pt x="0" y="50459"/>
                  </a:lnTo>
                  <a:cubicBezTo>
                    <a:pt x="0" y="22591"/>
                    <a:pt x="22591" y="0"/>
                    <a:pt x="50459" y="0"/>
                  </a:cubicBezTo>
                  <a:close/>
                </a:path>
              </a:pathLst>
            </a:custGeom>
            <a:blipFill>
              <a:blip r:embed="rId9"/>
              <a:stretch>
                <a:fillRect l="-5151" t="0" r="-5151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6021595" y="635223"/>
            <a:ext cx="5626355" cy="910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88"/>
              </a:lnSpc>
            </a:pPr>
            <a:r>
              <a:rPr lang="en-US" sz="6788">
                <a:solidFill>
                  <a:srgbClr val="FFFCE5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OUR SELECTION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272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5216" y="2045291"/>
            <a:ext cx="18871919" cy="7087127"/>
            <a:chOff x="0" y="0"/>
            <a:chExt cx="66219637" cy="248680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"/>
              <a:ext cx="66219635" cy="24868006"/>
            </a:xfrm>
            <a:custGeom>
              <a:avLst/>
              <a:gdLst/>
              <a:ahLst/>
              <a:cxnLst/>
              <a:rect r="r" b="b" t="t" l="l"/>
              <a:pathLst>
                <a:path h="24868006" w="66219635">
                  <a:moveTo>
                    <a:pt x="65288486" y="24859043"/>
                  </a:moveTo>
                  <a:cubicBezTo>
                    <a:pt x="65288486" y="24859043"/>
                    <a:pt x="64868729" y="24870230"/>
                    <a:pt x="64406146" y="24867608"/>
                  </a:cubicBezTo>
                  <a:cubicBezTo>
                    <a:pt x="18494857" y="24865446"/>
                    <a:pt x="1057073" y="24857621"/>
                    <a:pt x="1057073" y="24857621"/>
                  </a:cubicBezTo>
                  <a:cubicBezTo>
                    <a:pt x="812931" y="24848786"/>
                    <a:pt x="565145" y="24831806"/>
                    <a:pt x="398404" y="24773628"/>
                  </a:cubicBezTo>
                  <a:cubicBezTo>
                    <a:pt x="120505" y="24676666"/>
                    <a:pt x="0" y="24499138"/>
                    <a:pt x="0" y="7344428"/>
                  </a:cubicBezTo>
                  <a:cubicBezTo>
                    <a:pt x="8536" y="436167"/>
                    <a:pt x="34263" y="307039"/>
                    <a:pt x="140291" y="221495"/>
                  </a:cubicBezTo>
                  <a:cubicBezTo>
                    <a:pt x="342602" y="58267"/>
                    <a:pt x="736658" y="3410"/>
                    <a:pt x="1155311" y="3410"/>
                  </a:cubicBezTo>
                  <a:cubicBezTo>
                    <a:pt x="1155311" y="3410"/>
                    <a:pt x="1551711" y="11418"/>
                    <a:pt x="50566061" y="3410"/>
                  </a:cubicBezTo>
                  <a:cubicBezTo>
                    <a:pt x="64649803" y="-4263"/>
                    <a:pt x="65113731" y="3410"/>
                    <a:pt x="65113731" y="3410"/>
                  </a:cubicBezTo>
                  <a:cubicBezTo>
                    <a:pt x="65482037" y="10889"/>
                    <a:pt x="65845351" y="80221"/>
                    <a:pt x="66043094" y="202803"/>
                  </a:cubicBezTo>
                  <a:cubicBezTo>
                    <a:pt x="66194112" y="296420"/>
                    <a:pt x="66227381" y="421095"/>
                    <a:pt x="66218240" y="7344428"/>
                  </a:cubicBezTo>
                  <a:cubicBezTo>
                    <a:pt x="66218240" y="24617103"/>
                    <a:pt x="65935244" y="24831201"/>
                    <a:pt x="65288486" y="24859043"/>
                  </a:cubicBezTo>
                  <a:close/>
                </a:path>
              </a:pathLst>
            </a:custGeom>
            <a:solidFill>
              <a:srgbClr val="D6ECC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577494" y="9132418"/>
            <a:ext cx="19442988" cy="1574543"/>
            <a:chOff x="0" y="0"/>
            <a:chExt cx="68223458" cy="55249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1"/>
              <a:ext cx="68223457" cy="5524909"/>
            </a:xfrm>
            <a:custGeom>
              <a:avLst/>
              <a:gdLst/>
              <a:ahLst/>
              <a:cxnLst/>
              <a:rect r="r" b="b" t="t" l="l"/>
              <a:pathLst>
                <a:path h="5524909" w="68223457">
                  <a:moveTo>
                    <a:pt x="67292302" y="5515945"/>
                  </a:moveTo>
                  <a:cubicBezTo>
                    <a:pt x="67292302" y="5515945"/>
                    <a:pt x="66872551" y="5527132"/>
                    <a:pt x="66409968" y="5524511"/>
                  </a:cubicBezTo>
                  <a:cubicBezTo>
                    <a:pt x="19034558" y="5522348"/>
                    <a:pt x="1057073" y="5514524"/>
                    <a:pt x="1057073" y="5514524"/>
                  </a:cubicBezTo>
                  <a:cubicBezTo>
                    <a:pt x="812931" y="5505689"/>
                    <a:pt x="565145" y="5488708"/>
                    <a:pt x="398404" y="5430531"/>
                  </a:cubicBezTo>
                  <a:cubicBezTo>
                    <a:pt x="120505" y="5333569"/>
                    <a:pt x="0" y="5156041"/>
                    <a:pt x="0" y="1824705"/>
                  </a:cubicBezTo>
                  <a:cubicBezTo>
                    <a:pt x="8536" y="436167"/>
                    <a:pt x="34263" y="307039"/>
                    <a:pt x="140291" y="221495"/>
                  </a:cubicBezTo>
                  <a:cubicBezTo>
                    <a:pt x="342602" y="58267"/>
                    <a:pt x="736658" y="3410"/>
                    <a:pt x="1155311" y="3410"/>
                  </a:cubicBezTo>
                  <a:cubicBezTo>
                    <a:pt x="1155311" y="3410"/>
                    <a:pt x="1551711" y="11418"/>
                    <a:pt x="52129345" y="3410"/>
                  </a:cubicBezTo>
                  <a:cubicBezTo>
                    <a:pt x="66653625" y="-4263"/>
                    <a:pt x="67117553" y="3410"/>
                    <a:pt x="67117553" y="3410"/>
                  </a:cubicBezTo>
                  <a:cubicBezTo>
                    <a:pt x="67485859" y="10889"/>
                    <a:pt x="67849173" y="80221"/>
                    <a:pt x="68046916" y="202803"/>
                  </a:cubicBezTo>
                  <a:cubicBezTo>
                    <a:pt x="68197927" y="296420"/>
                    <a:pt x="68231203" y="421095"/>
                    <a:pt x="68222062" y="1824705"/>
                  </a:cubicBezTo>
                  <a:cubicBezTo>
                    <a:pt x="68222062" y="5274006"/>
                    <a:pt x="67939065" y="5488104"/>
                    <a:pt x="67292302" y="5515945"/>
                  </a:cubicBezTo>
                  <a:close/>
                </a:path>
              </a:pathLst>
            </a:custGeom>
            <a:solidFill>
              <a:srgbClr val="8B5E3B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41684" y="2766206"/>
            <a:ext cx="3528894" cy="5387553"/>
            <a:chOff x="0" y="0"/>
            <a:chExt cx="625290" cy="954629"/>
          </a:xfrm>
        </p:grpSpPr>
        <p:sp>
          <p:nvSpPr>
            <p:cNvPr name="Freeform 7" id="7">
              <a:hlinkClick r:id="rId2" tooltip="https://ie.on.worldcat.org/oclc/813857102"/>
            </p:cNvPr>
            <p:cNvSpPr/>
            <p:nvPr/>
          </p:nvSpPr>
          <p:spPr>
            <a:xfrm flipH="false" flipV="false" rot="0">
              <a:off x="0" y="0"/>
              <a:ext cx="625291" cy="954629"/>
            </a:xfrm>
            <a:custGeom>
              <a:avLst/>
              <a:gdLst/>
              <a:ahLst/>
              <a:cxnLst/>
              <a:rect r="r" b="b" t="t" l="l"/>
              <a:pathLst>
                <a:path h="954629" w="625291">
                  <a:moveTo>
                    <a:pt x="50459" y="0"/>
                  </a:moveTo>
                  <a:lnTo>
                    <a:pt x="574832" y="0"/>
                  </a:lnTo>
                  <a:cubicBezTo>
                    <a:pt x="602699" y="0"/>
                    <a:pt x="625291" y="22591"/>
                    <a:pt x="625291" y="50459"/>
                  </a:cubicBezTo>
                  <a:lnTo>
                    <a:pt x="625291" y="904170"/>
                  </a:lnTo>
                  <a:cubicBezTo>
                    <a:pt x="625291" y="932038"/>
                    <a:pt x="602699" y="954629"/>
                    <a:pt x="574832" y="954629"/>
                  </a:cubicBezTo>
                  <a:lnTo>
                    <a:pt x="50459" y="954629"/>
                  </a:lnTo>
                  <a:cubicBezTo>
                    <a:pt x="22591" y="954629"/>
                    <a:pt x="0" y="932038"/>
                    <a:pt x="0" y="904170"/>
                  </a:cubicBezTo>
                  <a:lnTo>
                    <a:pt x="0" y="50459"/>
                  </a:lnTo>
                  <a:cubicBezTo>
                    <a:pt x="0" y="22591"/>
                    <a:pt x="22591" y="0"/>
                    <a:pt x="50459" y="0"/>
                  </a:cubicBezTo>
                  <a:close/>
                </a:path>
              </a:pathLst>
            </a:custGeom>
            <a:blipFill>
              <a:blip r:embed="rId3"/>
              <a:stretch>
                <a:fillRect l="-858" t="0" r="-858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-239224">
            <a:off x="3943188" y="6143064"/>
            <a:ext cx="4680642" cy="6230472"/>
          </a:xfrm>
          <a:custGeom>
            <a:avLst/>
            <a:gdLst/>
            <a:ahLst/>
            <a:cxnLst/>
            <a:rect r="r" b="b" t="t" l="l"/>
            <a:pathLst>
              <a:path h="6230472" w="4680642">
                <a:moveTo>
                  <a:pt x="0" y="0"/>
                </a:moveTo>
                <a:lnTo>
                  <a:pt x="4680643" y="0"/>
                </a:lnTo>
                <a:lnTo>
                  <a:pt x="4680643" y="6230472"/>
                </a:lnTo>
                <a:lnTo>
                  <a:pt x="0" y="6230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070326" y="2766206"/>
            <a:ext cx="3528894" cy="5387553"/>
            <a:chOff x="0" y="0"/>
            <a:chExt cx="625290" cy="954629"/>
          </a:xfrm>
        </p:grpSpPr>
        <p:sp>
          <p:nvSpPr>
            <p:cNvPr name="Freeform 10" id="10">
              <a:hlinkClick r:id="rId6" tooltip="https://ie.on.worldcat.org/oclc/827947752"/>
            </p:cNvPr>
            <p:cNvSpPr/>
            <p:nvPr/>
          </p:nvSpPr>
          <p:spPr>
            <a:xfrm flipH="false" flipV="false" rot="0">
              <a:off x="0" y="0"/>
              <a:ext cx="625291" cy="954629"/>
            </a:xfrm>
            <a:custGeom>
              <a:avLst/>
              <a:gdLst/>
              <a:ahLst/>
              <a:cxnLst/>
              <a:rect r="r" b="b" t="t" l="l"/>
              <a:pathLst>
                <a:path h="954629" w="625291">
                  <a:moveTo>
                    <a:pt x="50459" y="0"/>
                  </a:moveTo>
                  <a:lnTo>
                    <a:pt x="574832" y="0"/>
                  </a:lnTo>
                  <a:cubicBezTo>
                    <a:pt x="602699" y="0"/>
                    <a:pt x="625291" y="22591"/>
                    <a:pt x="625291" y="50459"/>
                  </a:cubicBezTo>
                  <a:lnTo>
                    <a:pt x="625291" y="904170"/>
                  </a:lnTo>
                  <a:cubicBezTo>
                    <a:pt x="625291" y="932038"/>
                    <a:pt x="602699" y="954629"/>
                    <a:pt x="574832" y="954629"/>
                  </a:cubicBezTo>
                  <a:lnTo>
                    <a:pt x="50459" y="954629"/>
                  </a:lnTo>
                  <a:cubicBezTo>
                    <a:pt x="22591" y="954629"/>
                    <a:pt x="0" y="932038"/>
                    <a:pt x="0" y="904170"/>
                  </a:cubicBezTo>
                  <a:lnTo>
                    <a:pt x="0" y="50459"/>
                  </a:lnTo>
                  <a:cubicBezTo>
                    <a:pt x="0" y="22591"/>
                    <a:pt x="22591" y="0"/>
                    <a:pt x="50459" y="0"/>
                  </a:cubicBezTo>
                  <a:close/>
                </a:path>
              </a:pathLst>
            </a:custGeom>
            <a:blipFill>
              <a:blip r:embed="rId7"/>
              <a:stretch>
                <a:fillRect l="-3892" t="0" r="-3892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2398967" y="2814459"/>
            <a:ext cx="3528894" cy="5387553"/>
            <a:chOff x="0" y="0"/>
            <a:chExt cx="625290" cy="954629"/>
          </a:xfrm>
        </p:grpSpPr>
        <p:sp>
          <p:nvSpPr>
            <p:cNvPr name="Freeform 12" id="12">
              <a:hlinkClick r:id="rId8" tooltip="https://ie.on.worldcat.org/oclc/50816887"/>
            </p:cNvPr>
            <p:cNvSpPr/>
            <p:nvPr/>
          </p:nvSpPr>
          <p:spPr>
            <a:xfrm flipH="false" flipV="false" rot="0">
              <a:off x="0" y="0"/>
              <a:ext cx="625291" cy="954629"/>
            </a:xfrm>
            <a:custGeom>
              <a:avLst/>
              <a:gdLst/>
              <a:ahLst/>
              <a:cxnLst/>
              <a:rect r="r" b="b" t="t" l="l"/>
              <a:pathLst>
                <a:path h="954629" w="625291">
                  <a:moveTo>
                    <a:pt x="50459" y="0"/>
                  </a:moveTo>
                  <a:lnTo>
                    <a:pt x="574832" y="0"/>
                  </a:lnTo>
                  <a:cubicBezTo>
                    <a:pt x="602699" y="0"/>
                    <a:pt x="625291" y="22591"/>
                    <a:pt x="625291" y="50459"/>
                  </a:cubicBezTo>
                  <a:lnTo>
                    <a:pt x="625291" y="904170"/>
                  </a:lnTo>
                  <a:cubicBezTo>
                    <a:pt x="625291" y="932038"/>
                    <a:pt x="602699" y="954629"/>
                    <a:pt x="574832" y="954629"/>
                  </a:cubicBezTo>
                  <a:lnTo>
                    <a:pt x="50459" y="954629"/>
                  </a:lnTo>
                  <a:cubicBezTo>
                    <a:pt x="22591" y="954629"/>
                    <a:pt x="0" y="932038"/>
                    <a:pt x="0" y="904170"/>
                  </a:cubicBezTo>
                  <a:lnTo>
                    <a:pt x="0" y="50459"/>
                  </a:lnTo>
                  <a:cubicBezTo>
                    <a:pt x="0" y="22591"/>
                    <a:pt x="22591" y="0"/>
                    <a:pt x="50459" y="0"/>
                  </a:cubicBezTo>
                  <a:close/>
                </a:path>
              </a:pathLst>
            </a:custGeom>
            <a:blipFill>
              <a:blip r:embed="rId9"/>
              <a:stretch>
                <a:fillRect l="-604" t="0" r="-603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6021595" y="635223"/>
            <a:ext cx="5626355" cy="910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88"/>
              </a:lnSpc>
            </a:pPr>
            <a:r>
              <a:rPr lang="en-US" sz="6788">
                <a:solidFill>
                  <a:srgbClr val="FFFCE5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OUR SELECTION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272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5216" y="2045291"/>
            <a:ext cx="18871919" cy="7087127"/>
            <a:chOff x="0" y="0"/>
            <a:chExt cx="66219637" cy="248680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"/>
              <a:ext cx="66219635" cy="24868006"/>
            </a:xfrm>
            <a:custGeom>
              <a:avLst/>
              <a:gdLst/>
              <a:ahLst/>
              <a:cxnLst/>
              <a:rect r="r" b="b" t="t" l="l"/>
              <a:pathLst>
                <a:path h="24868006" w="66219635">
                  <a:moveTo>
                    <a:pt x="65288486" y="24859043"/>
                  </a:moveTo>
                  <a:cubicBezTo>
                    <a:pt x="65288486" y="24859043"/>
                    <a:pt x="64868729" y="24870230"/>
                    <a:pt x="64406146" y="24867608"/>
                  </a:cubicBezTo>
                  <a:cubicBezTo>
                    <a:pt x="18494857" y="24865446"/>
                    <a:pt x="1057073" y="24857621"/>
                    <a:pt x="1057073" y="24857621"/>
                  </a:cubicBezTo>
                  <a:cubicBezTo>
                    <a:pt x="812931" y="24848786"/>
                    <a:pt x="565145" y="24831806"/>
                    <a:pt x="398404" y="24773628"/>
                  </a:cubicBezTo>
                  <a:cubicBezTo>
                    <a:pt x="120505" y="24676666"/>
                    <a:pt x="0" y="24499138"/>
                    <a:pt x="0" y="7344428"/>
                  </a:cubicBezTo>
                  <a:cubicBezTo>
                    <a:pt x="8536" y="436167"/>
                    <a:pt x="34263" y="307039"/>
                    <a:pt x="140291" y="221495"/>
                  </a:cubicBezTo>
                  <a:cubicBezTo>
                    <a:pt x="342602" y="58267"/>
                    <a:pt x="736658" y="3410"/>
                    <a:pt x="1155311" y="3410"/>
                  </a:cubicBezTo>
                  <a:cubicBezTo>
                    <a:pt x="1155311" y="3410"/>
                    <a:pt x="1551711" y="11418"/>
                    <a:pt x="50566061" y="3410"/>
                  </a:cubicBezTo>
                  <a:cubicBezTo>
                    <a:pt x="64649803" y="-4263"/>
                    <a:pt x="65113731" y="3410"/>
                    <a:pt x="65113731" y="3410"/>
                  </a:cubicBezTo>
                  <a:cubicBezTo>
                    <a:pt x="65482037" y="10889"/>
                    <a:pt x="65845351" y="80221"/>
                    <a:pt x="66043094" y="202803"/>
                  </a:cubicBezTo>
                  <a:cubicBezTo>
                    <a:pt x="66194112" y="296420"/>
                    <a:pt x="66227381" y="421095"/>
                    <a:pt x="66218240" y="7344428"/>
                  </a:cubicBezTo>
                  <a:cubicBezTo>
                    <a:pt x="66218240" y="24617103"/>
                    <a:pt x="65935244" y="24831201"/>
                    <a:pt x="65288486" y="24859043"/>
                  </a:cubicBezTo>
                  <a:close/>
                </a:path>
              </a:pathLst>
            </a:custGeom>
            <a:solidFill>
              <a:srgbClr val="D6ECC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577494" y="9132418"/>
            <a:ext cx="19442988" cy="1574543"/>
            <a:chOff x="0" y="0"/>
            <a:chExt cx="68223458" cy="55249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1"/>
              <a:ext cx="68223457" cy="5524909"/>
            </a:xfrm>
            <a:custGeom>
              <a:avLst/>
              <a:gdLst/>
              <a:ahLst/>
              <a:cxnLst/>
              <a:rect r="r" b="b" t="t" l="l"/>
              <a:pathLst>
                <a:path h="5524909" w="68223457">
                  <a:moveTo>
                    <a:pt x="67292302" y="5515945"/>
                  </a:moveTo>
                  <a:cubicBezTo>
                    <a:pt x="67292302" y="5515945"/>
                    <a:pt x="66872551" y="5527132"/>
                    <a:pt x="66409968" y="5524511"/>
                  </a:cubicBezTo>
                  <a:cubicBezTo>
                    <a:pt x="19034558" y="5522348"/>
                    <a:pt x="1057073" y="5514524"/>
                    <a:pt x="1057073" y="5514524"/>
                  </a:cubicBezTo>
                  <a:cubicBezTo>
                    <a:pt x="812931" y="5505689"/>
                    <a:pt x="565145" y="5488708"/>
                    <a:pt x="398404" y="5430531"/>
                  </a:cubicBezTo>
                  <a:cubicBezTo>
                    <a:pt x="120505" y="5333569"/>
                    <a:pt x="0" y="5156041"/>
                    <a:pt x="0" y="1824705"/>
                  </a:cubicBezTo>
                  <a:cubicBezTo>
                    <a:pt x="8536" y="436167"/>
                    <a:pt x="34263" y="307039"/>
                    <a:pt x="140291" y="221495"/>
                  </a:cubicBezTo>
                  <a:cubicBezTo>
                    <a:pt x="342602" y="58267"/>
                    <a:pt x="736658" y="3410"/>
                    <a:pt x="1155311" y="3410"/>
                  </a:cubicBezTo>
                  <a:cubicBezTo>
                    <a:pt x="1155311" y="3410"/>
                    <a:pt x="1551711" y="11418"/>
                    <a:pt x="52129345" y="3410"/>
                  </a:cubicBezTo>
                  <a:cubicBezTo>
                    <a:pt x="66653625" y="-4263"/>
                    <a:pt x="67117553" y="3410"/>
                    <a:pt x="67117553" y="3410"/>
                  </a:cubicBezTo>
                  <a:cubicBezTo>
                    <a:pt x="67485859" y="10889"/>
                    <a:pt x="67849173" y="80221"/>
                    <a:pt x="68046916" y="202803"/>
                  </a:cubicBezTo>
                  <a:cubicBezTo>
                    <a:pt x="68197927" y="296420"/>
                    <a:pt x="68231203" y="421095"/>
                    <a:pt x="68222062" y="1824705"/>
                  </a:cubicBezTo>
                  <a:cubicBezTo>
                    <a:pt x="68222062" y="5274006"/>
                    <a:pt x="67939065" y="5488104"/>
                    <a:pt x="67292302" y="5515945"/>
                  </a:cubicBezTo>
                  <a:close/>
                </a:path>
              </a:pathLst>
            </a:custGeom>
            <a:solidFill>
              <a:srgbClr val="8B5E3B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41684" y="2766206"/>
            <a:ext cx="3528894" cy="5387553"/>
            <a:chOff x="0" y="0"/>
            <a:chExt cx="625290" cy="954629"/>
          </a:xfrm>
        </p:grpSpPr>
        <p:sp>
          <p:nvSpPr>
            <p:cNvPr name="Freeform 7" id="7">
              <a:hlinkClick r:id="rId2" tooltip="https://ie.on.worldcat.org/oclc/1317324052"/>
            </p:cNvPr>
            <p:cNvSpPr/>
            <p:nvPr/>
          </p:nvSpPr>
          <p:spPr>
            <a:xfrm flipH="false" flipV="false" rot="0">
              <a:off x="0" y="0"/>
              <a:ext cx="625291" cy="954629"/>
            </a:xfrm>
            <a:custGeom>
              <a:avLst/>
              <a:gdLst/>
              <a:ahLst/>
              <a:cxnLst/>
              <a:rect r="r" b="b" t="t" l="l"/>
              <a:pathLst>
                <a:path h="954629" w="625291">
                  <a:moveTo>
                    <a:pt x="50459" y="0"/>
                  </a:moveTo>
                  <a:lnTo>
                    <a:pt x="574832" y="0"/>
                  </a:lnTo>
                  <a:cubicBezTo>
                    <a:pt x="602699" y="0"/>
                    <a:pt x="625291" y="22591"/>
                    <a:pt x="625291" y="50459"/>
                  </a:cubicBezTo>
                  <a:lnTo>
                    <a:pt x="625291" y="904170"/>
                  </a:lnTo>
                  <a:cubicBezTo>
                    <a:pt x="625291" y="932038"/>
                    <a:pt x="602699" y="954629"/>
                    <a:pt x="574832" y="954629"/>
                  </a:cubicBezTo>
                  <a:lnTo>
                    <a:pt x="50459" y="954629"/>
                  </a:lnTo>
                  <a:cubicBezTo>
                    <a:pt x="22591" y="954629"/>
                    <a:pt x="0" y="932038"/>
                    <a:pt x="0" y="904170"/>
                  </a:cubicBezTo>
                  <a:lnTo>
                    <a:pt x="0" y="50459"/>
                  </a:lnTo>
                  <a:cubicBezTo>
                    <a:pt x="0" y="22591"/>
                    <a:pt x="22591" y="0"/>
                    <a:pt x="50459" y="0"/>
                  </a:cubicBezTo>
                  <a:close/>
                </a:path>
              </a:pathLst>
            </a:custGeom>
            <a:blipFill>
              <a:blip r:embed="rId3"/>
              <a:stretch>
                <a:fillRect l="-571" t="0" r="-571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-239224">
            <a:off x="3943188" y="6143064"/>
            <a:ext cx="4680642" cy="6230472"/>
          </a:xfrm>
          <a:custGeom>
            <a:avLst/>
            <a:gdLst/>
            <a:ahLst/>
            <a:cxnLst/>
            <a:rect r="r" b="b" t="t" l="l"/>
            <a:pathLst>
              <a:path h="6230472" w="4680642">
                <a:moveTo>
                  <a:pt x="0" y="0"/>
                </a:moveTo>
                <a:lnTo>
                  <a:pt x="4680643" y="0"/>
                </a:lnTo>
                <a:lnTo>
                  <a:pt x="4680643" y="6230472"/>
                </a:lnTo>
                <a:lnTo>
                  <a:pt x="0" y="6230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078388" y="2766206"/>
            <a:ext cx="3512771" cy="5387553"/>
            <a:chOff x="0" y="0"/>
            <a:chExt cx="622433" cy="954629"/>
          </a:xfrm>
        </p:grpSpPr>
        <p:sp>
          <p:nvSpPr>
            <p:cNvPr name="Freeform 10" id="10">
              <a:hlinkClick r:id="rId6" tooltip="https://ie.on.worldcat.org/oclc/1298512843"/>
            </p:cNvPr>
            <p:cNvSpPr/>
            <p:nvPr/>
          </p:nvSpPr>
          <p:spPr>
            <a:xfrm flipH="false" flipV="false" rot="0">
              <a:off x="0" y="0"/>
              <a:ext cx="622433" cy="954629"/>
            </a:xfrm>
            <a:custGeom>
              <a:avLst/>
              <a:gdLst/>
              <a:ahLst/>
              <a:cxnLst/>
              <a:rect r="r" b="b" t="t" l="l"/>
              <a:pathLst>
                <a:path h="954629" w="622433">
                  <a:moveTo>
                    <a:pt x="50691" y="0"/>
                  </a:moveTo>
                  <a:lnTo>
                    <a:pt x="571743" y="0"/>
                  </a:lnTo>
                  <a:cubicBezTo>
                    <a:pt x="599739" y="0"/>
                    <a:pt x="622433" y="22695"/>
                    <a:pt x="622433" y="50691"/>
                  </a:cubicBezTo>
                  <a:lnTo>
                    <a:pt x="622433" y="903939"/>
                  </a:lnTo>
                  <a:cubicBezTo>
                    <a:pt x="622433" y="917383"/>
                    <a:pt x="617093" y="930276"/>
                    <a:pt x="607587" y="939782"/>
                  </a:cubicBezTo>
                  <a:cubicBezTo>
                    <a:pt x="598080" y="949289"/>
                    <a:pt x="585187" y="954629"/>
                    <a:pt x="571743" y="954629"/>
                  </a:cubicBezTo>
                  <a:lnTo>
                    <a:pt x="50691" y="954629"/>
                  </a:lnTo>
                  <a:cubicBezTo>
                    <a:pt x="37247" y="954629"/>
                    <a:pt x="24353" y="949289"/>
                    <a:pt x="14847" y="939782"/>
                  </a:cubicBezTo>
                  <a:cubicBezTo>
                    <a:pt x="5341" y="930276"/>
                    <a:pt x="0" y="917383"/>
                    <a:pt x="0" y="903939"/>
                  </a:cubicBezTo>
                  <a:lnTo>
                    <a:pt x="0" y="50691"/>
                  </a:lnTo>
                  <a:cubicBezTo>
                    <a:pt x="0" y="37247"/>
                    <a:pt x="5341" y="24353"/>
                    <a:pt x="14847" y="14847"/>
                  </a:cubicBezTo>
                  <a:cubicBezTo>
                    <a:pt x="24353" y="5341"/>
                    <a:pt x="37247" y="0"/>
                    <a:pt x="50691" y="0"/>
                  </a:cubicBezTo>
                  <a:close/>
                </a:path>
              </a:pathLst>
            </a:custGeom>
            <a:blipFill>
              <a:blip r:embed="rId7"/>
              <a:stretch>
                <a:fillRect l="-33148" t="0" r="-20221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2398967" y="2814459"/>
            <a:ext cx="3528894" cy="5387553"/>
            <a:chOff x="0" y="0"/>
            <a:chExt cx="625290" cy="954629"/>
          </a:xfrm>
        </p:grpSpPr>
        <p:sp>
          <p:nvSpPr>
            <p:cNvPr name="Freeform 12" id="12">
              <a:hlinkClick r:id="rId8" tooltip="https://ie.on.worldcat.org/oclc/1292532860"/>
            </p:cNvPr>
            <p:cNvSpPr/>
            <p:nvPr/>
          </p:nvSpPr>
          <p:spPr>
            <a:xfrm flipH="false" flipV="false" rot="0">
              <a:off x="0" y="0"/>
              <a:ext cx="625291" cy="954629"/>
            </a:xfrm>
            <a:custGeom>
              <a:avLst/>
              <a:gdLst/>
              <a:ahLst/>
              <a:cxnLst/>
              <a:rect r="r" b="b" t="t" l="l"/>
              <a:pathLst>
                <a:path h="954629" w="625291">
                  <a:moveTo>
                    <a:pt x="50459" y="0"/>
                  </a:moveTo>
                  <a:lnTo>
                    <a:pt x="574832" y="0"/>
                  </a:lnTo>
                  <a:cubicBezTo>
                    <a:pt x="602699" y="0"/>
                    <a:pt x="625291" y="22591"/>
                    <a:pt x="625291" y="50459"/>
                  </a:cubicBezTo>
                  <a:lnTo>
                    <a:pt x="625291" y="904170"/>
                  </a:lnTo>
                  <a:cubicBezTo>
                    <a:pt x="625291" y="932038"/>
                    <a:pt x="602699" y="954629"/>
                    <a:pt x="574832" y="954629"/>
                  </a:cubicBezTo>
                  <a:lnTo>
                    <a:pt x="50459" y="954629"/>
                  </a:lnTo>
                  <a:cubicBezTo>
                    <a:pt x="22591" y="954629"/>
                    <a:pt x="0" y="932038"/>
                    <a:pt x="0" y="904170"/>
                  </a:cubicBezTo>
                  <a:lnTo>
                    <a:pt x="0" y="50459"/>
                  </a:lnTo>
                  <a:cubicBezTo>
                    <a:pt x="0" y="22591"/>
                    <a:pt x="22591" y="0"/>
                    <a:pt x="50459" y="0"/>
                  </a:cubicBezTo>
                  <a:close/>
                </a:path>
              </a:pathLst>
            </a:custGeom>
            <a:blipFill>
              <a:blip r:embed="rId9"/>
              <a:stretch>
                <a:fillRect l="-89" t="0" r="-89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6069967" y="635223"/>
            <a:ext cx="5529612" cy="910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88"/>
              </a:lnSpc>
            </a:pPr>
            <a:r>
              <a:rPr lang="en-US" sz="6788">
                <a:solidFill>
                  <a:srgbClr val="FFFCE5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OUR SELECTION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272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5216" y="2045291"/>
            <a:ext cx="18871919" cy="7087127"/>
            <a:chOff x="0" y="0"/>
            <a:chExt cx="66219637" cy="248680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"/>
              <a:ext cx="66219635" cy="24868006"/>
            </a:xfrm>
            <a:custGeom>
              <a:avLst/>
              <a:gdLst/>
              <a:ahLst/>
              <a:cxnLst/>
              <a:rect r="r" b="b" t="t" l="l"/>
              <a:pathLst>
                <a:path h="24868006" w="66219635">
                  <a:moveTo>
                    <a:pt x="65288486" y="24859043"/>
                  </a:moveTo>
                  <a:cubicBezTo>
                    <a:pt x="65288486" y="24859043"/>
                    <a:pt x="64868729" y="24870230"/>
                    <a:pt x="64406146" y="24867608"/>
                  </a:cubicBezTo>
                  <a:cubicBezTo>
                    <a:pt x="18494857" y="24865446"/>
                    <a:pt x="1057073" y="24857621"/>
                    <a:pt x="1057073" y="24857621"/>
                  </a:cubicBezTo>
                  <a:cubicBezTo>
                    <a:pt x="812931" y="24848786"/>
                    <a:pt x="565145" y="24831806"/>
                    <a:pt x="398404" y="24773628"/>
                  </a:cubicBezTo>
                  <a:cubicBezTo>
                    <a:pt x="120505" y="24676666"/>
                    <a:pt x="0" y="24499138"/>
                    <a:pt x="0" y="7344428"/>
                  </a:cubicBezTo>
                  <a:cubicBezTo>
                    <a:pt x="8536" y="436167"/>
                    <a:pt x="34263" y="307039"/>
                    <a:pt x="140291" y="221495"/>
                  </a:cubicBezTo>
                  <a:cubicBezTo>
                    <a:pt x="342602" y="58267"/>
                    <a:pt x="736658" y="3410"/>
                    <a:pt x="1155311" y="3410"/>
                  </a:cubicBezTo>
                  <a:cubicBezTo>
                    <a:pt x="1155311" y="3410"/>
                    <a:pt x="1551711" y="11418"/>
                    <a:pt x="50566061" y="3410"/>
                  </a:cubicBezTo>
                  <a:cubicBezTo>
                    <a:pt x="64649803" y="-4263"/>
                    <a:pt x="65113731" y="3410"/>
                    <a:pt x="65113731" y="3410"/>
                  </a:cubicBezTo>
                  <a:cubicBezTo>
                    <a:pt x="65482037" y="10889"/>
                    <a:pt x="65845351" y="80221"/>
                    <a:pt x="66043094" y="202803"/>
                  </a:cubicBezTo>
                  <a:cubicBezTo>
                    <a:pt x="66194112" y="296420"/>
                    <a:pt x="66227381" y="421095"/>
                    <a:pt x="66218240" y="7344428"/>
                  </a:cubicBezTo>
                  <a:cubicBezTo>
                    <a:pt x="66218240" y="24617103"/>
                    <a:pt x="65935244" y="24831201"/>
                    <a:pt x="65288486" y="24859043"/>
                  </a:cubicBezTo>
                  <a:close/>
                </a:path>
              </a:pathLst>
            </a:custGeom>
            <a:solidFill>
              <a:srgbClr val="D6ECC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577494" y="9132418"/>
            <a:ext cx="19442988" cy="1574543"/>
            <a:chOff x="0" y="0"/>
            <a:chExt cx="68223458" cy="55249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1"/>
              <a:ext cx="68223457" cy="5524909"/>
            </a:xfrm>
            <a:custGeom>
              <a:avLst/>
              <a:gdLst/>
              <a:ahLst/>
              <a:cxnLst/>
              <a:rect r="r" b="b" t="t" l="l"/>
              <a:pathLst>
                <a:path h="5524909" w="68223457">
                  <a:moveTo>
                    <a:pt x="67292302" y="5515945"/>
                  </a:moveTo>
                  <a:cubicBezTo>
                    <a:pt x="67292302" y="5515945"/>
                    <a:pt x="66872551" y="5527132"/>
                    <a:pt x="66409968" y="5524511"/>
                  </a:cubicBezTo>
                  <a:cubicBezTo>
                    <a:pt x="19034558" y="5522348"/>
                    <a:pt x="1057073" y="5514524"/>
                    <a:pt x="1057073" y="5514524"/>
                  </a:cubicBezTo>
                  <a:cubicBezTo>
                    <a:pt x="812931" y="5505689"/>
                    <a:pt x="565145" y="5488708"/>
                    <a:pt x="398404" y="5430531"/>
                  </a:cubicBezTo>
                  <a:cubicBezTo>
                    <a:pt x="120505" y="5333569"/>
                    <a:pt x="0" y="5156041"/>
                    <a:pt x="0" y="1824705"/>
                  </a:cubicBezTo>
                  <a:cubicBezTo>
                    <a:pt x="8536" y="436167"/>
                    <a:pt x="34263" y="307039"/>
                    <a:pt x="140291" y="221495"/>
                  </a:cubicBezTo>
                  <a:cubicBezTo>
                    <a:pt x="342602" y="58267"/>
                    <a:pt x="736658" y="3410"/>
                    <a:pt x="1155311" y="3410"/>
                  </a:cubicBezTo>
                  <a:cubicBezTo>
                    <a:pt x="1155311" y="3410"/>
                    <a:pt x="1551711" y="11418"/>
                    <a:pt x="52129345" y="3410"/>
                  </a:cubicBezTo>
                  <a:cubicBezTo>
                    <a:pt x="66653625" y="-4263"/>
                    <a:pt x="67117553" y="3410"/>
                    <a:pt x="67117553" y="3410"/>
                  </a:cubicBezTo>
                  <a:cubicBezTo>
                    <a:pt x="67485859" y="10889"/>
                    <a:pt x="67849173" y="80221"/>
                    <a:pt x="68046916" y="202803"/>
                  </a:cubicBezTo>
                  <a:cubicBezTo>
                    <a:pt x="68197927" y="296420"/>
                    <a:pt x="68231203" y="421095"/>
                    <a:pt x="68222062" y="1824705"/>
                  </a:cubicBezTo>
                  <a:cubicBezTo>
                    <a:pt x="68222062" y="5274006"/>
                    <a:pt x="67939065" y="5488104"/>
                    <a:pt x="67292302" y="5515945"/>
                  </a:cubicBezTo>
                  <a:close/>
                </a:path>
              </a:pathLst>
            </a:custGeom>
            <a:solidFill>
              <a:srgbClr val="8B5E3B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41684" y="2766206"/>
            <a:ext cx="3528894" cy="5387553"/>
            <a:chOff x="0" y="0"/>
            <a:chExt cx="625290" cy="954629"/>
          </a:xfrm>
        </p:grpSpPr>
        <p:sp>
          <p:nvSpPr>
            <p:cNvPr name="Freeform 7" id="7">
              <a:hlinkClick r:id="rId2" tooltip="https://ie.on.worldcat.org/oclc/1127068829"/>
            </p:cNvPr>
            <p:cNvSpPr/>
            <p:nvPr/>
          </p:nvSpPr>
          <p:spPr>
            <a:xfrm flipH="false" flipV="false" rot="0">
              <a:off x="0" y="0"/>
              <a:ext cx="625291" cy="954629"/>
            </a:xfrm>
            <a:custGeom>
              <a:avLst/>
              <a:gdLst/>
              <a:ahLst/>
              <a:cxnLst/>
              <a:rect r="r" b="b" t="t" l="l"/>
              <a:pathLst>
                <a:path h="954629" w="625291">
                  <a:moveTo>
                    <a:pt x="50459" y="0"/>
                  </a:moveTo>
                  <a:lnTo>
                    <a:pt x="574832" y="0"/>
                  </a:lnTo>
                  <a:cubicBezTo>
                    <a:pt x="602699" y="0"/>
                    <a:pt x="625291" y="22591"/>
                    <a:pt x="625291" y="50459"/>
                  </a:cubicBezTo>
                  <a:lnTo>
                    <a:pt x="625291" y="904170"/>
                  </a:lnTo>
                  <a:cubicBezTo>
                    <a:pt x="625291" y="932038"/>
                    <a:pt x="602699" y="954629"/>
                    <a:pt x="574832" y="954629"/>
                  </a:cubicBezTo>
                  <a:lnTo>
                    <a:pt x="50459" y="954629"/>
                  </a:lnTo>
                  <a:cubicBezTo>
                    <a:pt x="22591" y="954629"/>
                    <a:pt x="0" y="932038"/>
                    <a:pt x="0" y="904170"/>
                  </a:cubicBezTo>
                  <a:lnTo>
                    <a:pt x="0" y="50459"/>
                  </a:lnTo>
                  <a:cubicBezTo>
                    <a:pt x="0" y="22591"/>
                    <a:pt x="22591" y="0"/>
                    <a:pt x="50459" y="0"/>
                  </a:cubicBezTo>
                  <a:close/>
                </a:path>
              </a:pathLst>
            </a:custGeom>
            <a:blipFill>
              <a:blip r:embed="rId3"/>
              <a:stretch>
                <a:fillRect l="-285" t="0" r="-285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-239224">
            <a:off x="3943188" y="6143064"/>
            <a:ext cx="4680642" cy="6230472"/>
          </a:xfrm>
          <a:custGeom>
            <a:avLst/>
            <a:gdLst/>
            <a:ahLst/>
            <a:cxnLst/>
            <a:rect r="r" b="b" t="t" l="l"/>
            <a:pathLst>
              <a:path h="6230472" w="4680642">
                <a:moveTo>
                  <a:pt x="0" y="0"/>
                </a:moveTo>
                <a:lnTo>
                  <a:pt x="4680643" y="0"/>
                </a:lnTo>
                <a:lnTo>
                  <a:pt x="4680643" y="6230472"/>
                </a:lnTo>
                <a:lnTo>
                  <a:pt x="0" y="6230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070326" y="2766206"/>
            <a:ext cx="3528894" cy="5387553"/>
            <a:chOff x="0" y="0"/>
            <a:chExt cx="625290" cy="954629"/>
          </a:xfrm>
        </p:grpSpPr>
        <p:sp>
          <p:nvSpPr>
            <p:cNvPr name="Freeform 10" id="10">
              <a:hlinkClick r:id="rId6" tooltip="https://ie.on.worldcat.org/oclc/1292074745"/>
            </p:cNvPr>
            <p:cNvSpPr/>
            <p:nvPr/>
          </p:nvSpPr>
          <p:spPr>
            <a:xfrm flipH="false" flipV="false" rot="0">
              <a:off x="0" y="0"/>
              <a:ext cx="625291" cy="954629"/>
            </a:xfrm>
            <a:custGeom>
              <a:avLst/>
              <a:gdLst/>
              <a:ahLst/>
              <a:cxnLst/>
              <a:rect r="r" b="b" t="t" l="l"/>
              <a:pathLst>
                <a:path h="954629" w="625291">
                  <a:moveTo>
                    <a:pt x="50459" y="0"/>
                  </a:moveTo>
                  <a:lnTo>
                    <a:pt x="574832" y="0"/>
                  </a:lnTo>
                  <a:cubicBezTo>
                    <a:pt x="602699" y="0"/>
                    <a:pt x="625291" y="22591"/>
                    <a:pt x="625291" y="50459"/>
                  </a:cubicBezTo>
                  <a:lnTo>
                    <a:pt x="625291" y="904170"/>
                  </a:lnTo>
                  <a:cubicBezTo>
                    <a:pt x="625291" y="932038"/>
                    <a:pt x="602699" y="954629"/>
                    <a:pt x="574832" y="954629"/>
                  </a:cubicBezTo>
                  <a:lnTo>
                    <a:pt x="50459" y="954629"/>
                  </a:lnTo>
                  <a:cubicBezTo>
                    <a:pt x="22591" y="954629"/>
                    <a:pt x="0" y="932038"/>
                    <a:pt x="0" y="904170"/>
                  </a:cubicBezTo>
                  <a:lnTo>
                    <a:pt x="0" y="50459"/>
                  </a:lnTo>
                  <a:cubicBezTo>
                    <a:pt x="0" y="22591"/>
                    <a:pt x="22591" y="0"/>
                    <a:pt x="50459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775" r="0" b="-775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2398967" y="2814459"/>
            <a:ext cx="3528894" cy="5387553"/>
            <a:chOff x="0" y="0"/>
            <a:chExt cx="625290" cy="954629"/>
          </a:xfrm>
        </p:grpSpPr>
        <p:sp>
          <p:nvSpPr>
            <p:cNvPr name="Freeform 12" id="12">
              <a:hlinkClick r:id="rId8" tooltip="https://ie.on.worldcat.org/oclc/1235468672"/>
            </p:cNvPr>
            <p:cNvSpPr/>
            <p:nvPr/>
          </p:nvSpPr>
          <p:spPr>
            <a:xfrm flipH="false" flipV="false" rot="0">
              <a:off x="0" y="0"/>
              <a:ext cx="625291" cy="954629"/>
            </a:xfrm>
            <a:custGeom>
              <a:avLst/>
              <a:gdLst/>
              <a:ahLst/>
              <a:cxnLst/>
              <a:rect r="r" b="b" t="t" l="l"/>
              <a:pathLst>
                <a:path h="954629" w="625291">
                  <a:moveTo>
                    <a:pt x="50459" y="0"/>
                  </a:moveTo>
                  <a:lnTo>
                    <a:pt x="574832" y="0"/>
                  </a:lnTo>
                  <a:cubicBezTo>
                    <a:pt x="602699" y="0"/>
                    <a:pt x="625291" y="22591"/>
                    <a:pt x="625291" y="50459"/>
                  </a:cubicBezTo>
                  <a:lnTo>
                    <a:pt x="625291" y="904170"/>
                  </a:lnTo>
                  <a:cubicBezTo>
                    <a:pt x="625291" y="932038"/>
                    <a:pt x="602699" y="954629"/>
                    <a:pt x="574832" y="954629"/>
                  </a:cubicBezTo>
                  <a:lnTo>
                    <a:pt x="50459" y="954629"/>
                  </a:lnTo>
                  <a:cubicBezTo>
                    <a:pt x="22591" y="954629"/>
                    <a:pt x="0" y="932038"/>
                    <a:pt x="0" y="904170"/>
                  </a:cubicBezTo>
                  <a:lnTo>
                    <a:pt x="0" y="50459"/>
                  </a:lnTo>
                  <a:cubicBezTo>
                    <a:pt x="0" y="22591"/>
                    <a:pt x="22591" y="0"/>
                    <a:pt x="50459" y="0"/>
                  </a:cubicBezTo>
                  <a:close/>
                </a:path>
              </a:pathLst>
            </a:custGeom>
            <a:blipFill>
              <a:blip r:embed="rId9"/>
              <a:stretch>
                <a:fillRect l="0" t="-1474" r="0" b="-1474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6021595" y="635223"/>
            <a:ext cx="5626355" cy="910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88"/>
              </a:lnSpc>
            </a:pPr>
            <a:r>
              <a:rPr lang="en-US" sz="6788">
                <a:solidFill>
                  <a:srgbClr val="FFFCE5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OUR SELECTION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272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5216" y="2045291"/>
            <a:ext cx="18871919" cy="7087127"/>
            <a:chOff x="0" y="0"/>
            <a:chExt cx="66219637" cy="248680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"/>
              <a:ext cx="66219635" cy="24868006"/>
            </a:xfrm>
            <a:custGeom>
              <a:avLst/>
              <a:gdLst/>
              <a:ahLst/>
              <a:cxnLst/>
              <a:rect r="r" b="b" t="t" l="l"/>
              <a:pathLst>
                <a:path h="24868006" w="66219635">
                  <a:moveTo>
                    <a:pt x="65288486" y="24859043"/>
                  </a:moveTo>
                  <a:cubicBezTo>
                    <a:pt x="65288486" y="24859043"/>
                    <a:pt x="64868729" y="24870230"/>
                    <a:pt x="64406146" y="24867608"/>
                  </a:cubicBezTo>
                  <a:cubicBezTo>
                    <a:pt x="18494857" y="24865446"/>
                    <a:pt x="1057073" y="24857621"/>
                    <a:pt x="1057073" y="24857621"/>
                  </a:cubicBezTo>
                  <a:cubicBezTo>
                    <a:pt x="812931" y="24848786"/>
                    <a:pt x="565145" y="24831806"/>
                    <a:pt x="398404" y="24773628"/>
                  </a:cubicBezTo>
                  <a:cubicBezTo>
                    <a:pt x="120505" y="24676666"/>
                    <a:pt x="0" y="24499138"/>
                    <a:pt x="0" y="7344428"/>
                  </a:cubicBezTo>
                  <a:cubicBezTo>
                    <a:pt x="8536" y="436167"/>
                    <a:pt x="34263" y="307039"/>
                    <a:pt x="140291" y="221495"/>
                  </a:cubicBezTo>
                  <a:cubicBezTo>
                    <a:pt x="342602" y="58267"/>
                    <a:pt x="736658" y="3410"/>
                    <a:pt x="1155311" y="3410"/>
                  </a:cubicBezTo>
                  <a:cubicBezTo>
                    <a:pt x="1155311" y="3410"/>
                    <a:pt x="1551711" y="11418"/>
                    <a:pt x="50566061" y="3410"/>
                  </a:cubicBezTo>
                  <a:cubicBezTo>
                    <a:pt x="64649803" y="-4263"/>
                    <a:pt x="65113731" y="3410"/>
                    <a:pt x="65113731" y="3410"/>
                  </a:cubicBezTo>
                  <a:cubicBezTo>
                    <a:pt x="65482037" y="10889"/>
                    <a:pt x="65845351" y="80221"/>
                    <a:pt x="66043094" y="202803"/>
                  </a:cubicBezTo>
                  <a:cubicBezTo>
                    <a:pt x="66194112" y="296420"/>
                    <a:pt x="66227381" y="421095"/>
                    <a:pt x="66218240" y="7344428"/>
                  </a:cubicBezTo>
                  <a:cubicBezTo>
                    <a:pt x="66218240" y="24617103"/>
                    <a:pt x="65935244" y="24831201"/>
                    <a:pt x="65288486" y="24859043"/>
                  </a:cubicBezTo>
                  <a:close/>
                </a:path>
              </a:pathLst>
            </a:custGeom>
            <a:solidFill>
              <a:srgbClr val="D6ECC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577494" y="9132418"/>
            <a:ext cx="19442988" cy="1574543"/>
            <a:chOff x="0" y="0"/>
            <a:chExt cx="68223458" cy="55249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1"/>
              <a:ext cx="68223457" cy="5524909"/>
            </a:xfrm>
            <a:custGeom>
              <a:avLst/>
              <a:gdLst/>
              <a:ahLst/>
              <a:cxnLst/>
              <a:rect r="r" b="b" t="t" l="l"/>
              <a:pathLst>
                <a:path h="5524909" w="68223457">
                  <a:moveTo>
                    <a:pt x="67292302" y="5515945"/>
                  </a:moveTo>
                  <a:cubicBezTo>
                    <a:pt x="67292302" y="5515945"/>
                    <a:pt x="66872551" y="5527132"/>
                    <a:pt x="66409968" y="5524511"/>
                  </a:cubicBezTo>
                  <a:cubicBezTo>
                    <a:pt x="19034558" y="5522348"/>
                    <a:pt x="1057073" y="5514524"/>
                    <a:pt x="1057073" y="5514524"/>
                  </a:cubicBezTo>
                  <a:cubicBezTo>
                    <a:pt x="812931" y="5505689"/>
                    <a:pt x="565145" y="5488708"/>
                    <a:pt x="398404" y="5430531"/>
                  </a:cubicBezTo>
                  <a:cubicBezTo>
                    <a:pt x="120505" y="5333569"/>
                    <a:pt x="0" y="5156041"/>
                    <a:pt x="0" y="1824705"/>
                  </a:cubicBezTo>
                  <a:cubicBezTo>
                    <a:pt x="8536" y="436167"/>
                    <a:pt x="34263" y="307039"/>
                    <a:pt x="140291" y="221495"/>
                  </a:cubicBezTo>
                  <a:cubicBezTo>
                    <a:pt x="342602" y="58267"/>
                    <a:pt x="736658" y="3410"/>
                    <a:pt x="1155311" y="3410"/>
                  </a:cubicBezTo>
                  <a:cubicBezTo>
                    <a:pt x="1155311" y="3410"/>
                    <a:pt x="1551711" y="11418"/>
                    <a:pt x="52129345" y="3410"/>
                  </a:cubicBezTo>
                  <a:cubicBezTo>
                    <a:pt x="66653625" y="-4263"/>
                    <a:pt x="67117553" y="3410"/>
                    <a:pt x="67117553" y="3410"/>
                  </a:cubicBezTo>
                  <a:cubicBezTo>
                    <a:pt x="67485859" y="10889"/>
                    <a:pt x="67849173" y="80221"/>
                    <a:pt x="68046916" y="202803"/>
                  </a:cubicBezTo>
                  <a:cubicBezTo>
                    <a:pt x="68197927" y="296420"/>
                    <a:pt x="68231203" y="421095"/>
                    <a:pt x="68222062" y="1824705"/>
                  </a:cubicBezTo>
                  <a:cubicBezTo>
                    <a:pt x="68222062" y="5274006"/>
                    <a:pt x="67939065" y="5488104"/>
                    <a:pt x="67292302" y="5515945"/>
                  </a:cubicBezTo>
                  <a:close/>
                </a:path>
              </a:pathLst>
            </a:custGeom>
            <a:solidFill>
              <a:srgbClr val="8B5E3B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41684" y="2766206"/>
            <a:ext cx="3528894" cy="5387553"/>
            <a:chOff x="0" y="0"/>
            <a:chExt cx="625290" cy="954629"/>
          </a:xfrm>
        </p:grpSpPr>
        <p:sp>
          <p:nvSpPr>
            <p:cNvPr name="Freeform 7" id="7">
              <a:hlinkClick r:id="rId2" tooltip="https://ie.on.worldcat.org/oclc/1059419500"/>
            </p:cNvPr>
            <p:cNvSpPr/>
            <p:nvPr/>
          </p:nvSpPr>
          <p:spPr>
            <a:xfrm flipH="false" flipV="false" rot="0">
              <a:off x="0" y="0"/>
              <a:ext cx="625291" cy="954629"/>
            </a:xfrm>
            <a:custGeom>
              <a:avLst/>
              <a:gdLst/>
              <a:ahLst/>
              <a:cxnLst/>
              <a:rect r="r" b="b" t="t" l="l"/>
              <a:pathLst>
                <a:path h="954629" w="625291">
                  <a:moveTo>
                    <a:pt x="50459" y="0"/>
                  </a:moveTo>
                  <a:lnTo>
                    <a:pt x="574832" y="0"/>
                  </a:lnTo>
                  <a:cubicBezTo>
                    <a:pt x="602699" y="0"/>
                    <a:pt x="625291" y="22591"/>
                    <a:pt x="625291" y="50459"/>
                  </a:cubicBezTo>
                  <a:lnTo>
                    <a:pt x="625291" y="904170"/>
                  </a:lnTo>
                  <a:cubicBezTo>
                    <a:pt x="625291" y="932038"/>
                    <a:pt x="602699" y="954629"/>
                    <a:pt x="574832" y="954629"/>
                  </a:cubicBezTo>
                  <a:lnTo>
                    <a:pt x="50459" y="954629"/>
                  </a:lnTo>
                  <a:cubicBezTo>
                    <a:pt x="22591" y="954629"/>
                    <a:pt x="0" y="932038"/>
                    <a:pt x="0" y="904170"/>
                  </a:cubicBezTo>
                  <a:lnTo>
                    <a:pt x="0" y="50459"/>
                  </a:lnTo>
                  <a:cubicBezTo>
                    <a:pt x="0" y="22591"/>
                    <a:pt x="22591" y="0"/>
                    <a:pt x="50459" y="0"/>
                  </a:cubicBezTo>
                  <a:close/>
                </a:path>
              </a:pathLst>
            </a:custGeom>
            <a:blipFill>
              <a:blip r:embed="rId3"/>
              <a:stretch>
                <a:fillRect l="-1239" t="0" r="-1239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-239224">
            <a:off x="3943188" y="6143064"/>
            <a:ext cx="4680642" cy="6230472"/>
          </a:xfrm>
          <a:custGeom>
            <a:avLst/>
            <a:gdLst/>
            <a:ahLst/>
            <a:cxnLst/>
            <a:rect r="r" b="b" t="t" l="l"/>
            <a:pathLst>
              <a:path h="6230472" w="4680642">
                <a:moveTo>
                  <a:pt x="0" y="0"/>
                </a:moveTo>
                <a:lnTo>
                  <a:pt x="4680643" y="0"/>
                </a:lnTo>
                <a:lnTo>
                  <a:pt x="4680643" y="6230472"/>
                </a:lnTo>
                <a:lnTo>
                  <a:pt x="0" y="6230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070326" y="2766206"/>
            <a:ext cx="3528894" cy="5387553"/>
            <a:chOff x="0" y="0"/>
            <a:chExt cx="625290" cy="954629"/>
          </a:xfrm>
        </p:grpSpPr>
        <p:sp>
          <p:nvSpPr>
            <p:cNvPr name="Freeform 10" id="10">
              <a:hlinkClick r:id="rId6" tooltip="https://ie.on.worldcat.org/oclc/896872596"/>
            </p:cNvPr>
            <p:cNvSpPr/>
            <p:nvPr/>
          </p:nvSpPr>
          <p:spPr>
            <a:xfrm flipH="false" flipV="false" rot="0">
              <a:off x="0" y="0"/>
              <a:ext cx="625291" cy="954629"/>
            </a:xfrm>
            <a:custGeom>
              <a:avLst/>
              <a:gdLst/>
              <a:ahLst/>
              <a:cxnLst/>
              <a:rect r="r" b="b" t="t" l="l"/>
              <a:pathLst>
                <a:path h="954629" w="625291">
                  <a:moveTo>
                    <a:pt x="50459" y="0"/>
                  </a:moveTo>
                  <a:lnTo>
                    <a:pt x="574832" y="0"/>
                  </a:lnTo>
                  <a:cubicBezTo>
                    <a:pt x="602699" y="0"/>
                    <a:pt x="625291" y="22591"/>
                    <a:pt x="625291" y="50459"/>
                  </a:cubicBezTo>
                  <a:lnTo>
                    <a:pt x="625291" y="904170"/>
                  </a:lnTo>
                  <a:cubicBezTo>
                    <a:pt x="625291" y="932038"/>
                    <a:pt x="602699" y="954629"/>
                    <a:pt x="574832" y="954629"/>
                  </a:cubicBezTo>
                  <a:lnTo>
                    <a:pt x="50459" y="954629"/>
                  </a:lnTo>
                  <a:cubicBezTo>
                    <a:pt x="22591" y="954629"/>
                    <a:pt x="0" y="932038"/>
                    <a:pt x="0" y="904170"/>
                  </a:cubicBezTo>
                  <a:lnTo>
                    <a:pt x="0" y="50459"/>
                  </a:lnTo>
                  <a:cubicBezTo>
                    <a:pt x="0" y="22591"/>
                    <a:pt x="22591" y="0"/>
                    <a:pt x="50459" y="0"/>
                  </a:cubicBezTo>
                  <a:close/>
                </a:path>
              </a:pathLst>
            </a:custGeom>
            <a:blipFill>
              <a:blip r:embed="rId7"/>
              <a:stretch>
                <a:fillRect l="-889" t="0" r="-889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2398967" y="2814459"/>
            <a:ext cx="3528894" cy="5387553"/>
            <a:chOff x="0" y="0"/>
            <a:chExt cx="625290" cy="954629"/>
          </a:xfrm>
        </p:grpSpPr>
        <p:sp>
          <p:nvSpPr>
            <p:cNvPr name="Freeform 12" id="12">
              <a:hlinkClick r:id="rId8" tooltip="https://ie.on.worldcat.org/oclc/1125007192"/>
            </p:cNvPr>
            <p:cNvSpPr/>
            <p:nvPr/>
          </p:nvSpPr>
          <p:spPr>
            <a:xfrm flipH="false" flipV="false" rot="0">
              <a:off x="0" y="0"/>
              <a:ext cx="625291" cy="954629"/>
            </a:xfrm>
            <a:custGeom>
              <a:avLst/>
              <a:gdLst/>
              <a:ahLst/>
              <a:cxnLst/>
              <a:rect r="r" b="b" t="t" l="l"/>
              <a:pathLst>
                <a:path h="954629" w="625291">
                  <a:moveTo>
                    <a:pt x="50459" y="0"/>
                  </a:moveTo>
                  <a:lnTo>
                    <a:pt x="574832" y="0"/>
                  </a:lnTo>
                  <a:cubicBezTo>
                    <a:pt x="602699" y="0"/>
                    <a:pt x="625291" y="22591"/>
                    <a:pt x="625291" y="50459"/>
                  </a:cubicBezTo>
                  <a:lnTo>
                    <a:pt x="625291" y="904170"/>
                  </a:lnTo>
                  <a:cubicBezTo>
                    <a:pt x="625291" y="932038"/>
                    <a:pt x="602699" y="954629"/>
                    <a:pt x="574832" y="954629"/>
                  </a:cubicBezTo>
                  <a:lnTo>
                    <a:pt x="50459" y="954629"/>
                  </a:lnTo>
                  <a:cubicBezTo>
                    <a:pt x="22591" y="954629"/>
                    <a:pt x="0" y="932038"/>
                    <a:pt x="0" y="904170"/>
                  </a:cubicBezTo>
                  <a:lnTo>
                    <a:pt x="0" y="50459"/>
                  </a:lnTo>
                  <a:cubicBezTo>
                    <a:pt x="0" y="22591"/>
                    <a:pt x="22591" y="0"/>
                    <a:pt x="50459" y="0"/>
                  </a:cubicBezTo>
                  <a:close/>
                </a:path>
              </a:pathLst>
            </a:custGeom>
            <a:blipFill>
              <a:blip r:embed="rId9"/>
              <a:stretch>
                <a:fillRect l="0" t="-96" r="0" b="-96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6021595" y="635223"/>
            <a:ext cx="5626355" cy="910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88"/>
              </a:lnSpc>
            </a:pPr>
            <a:r>
              <a:rPr lang="en-US" sz="6788">
                <a:solidFill>
                  <a:srgbClr val="FFFCE5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OUR SELECTION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DAGhV0FlhTI</dc:identifier>
  <dcterms:modified xsi:type="dcterms:W3CDTF">2011-08-01T06:04:30Z</dcterms:modified>
  <cp:revision>1</cp:revision>
  <dc:title>Earth Day - Slides</dc:title>
</cp:coreProperties>
</file>